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media/image287.jpg" ContentType="image/jpeg"/>
  <Override PartName="/ppt/notesSlides/notesSlide15.xml" ContentType="application/vnd.openxmlformats-officedocument.presentationml.notesSlide+xml"/>
  <Override PartName="/ppt/media/image295.jpg" ContentType="image/jpeg"/>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 id="2147483676" r:id="rId4"/>
    <p:sldMasterId id="2147483680" r:id="rId5"/>
    <p:sldMasterId id="2147483687" r:id="rId6"/>
    <p:sldMasterId id="2147483694" r:id="rId7"/>
    <p:sldMasterId id="2147483699" r:id="rId8"/>
  </p:sldMasterIdLst>
  <p:notesMasterIdLst>
    <p:notesMasterId r:id="rId72"/>
  </p:notesMasterIdLst>
  <p:handoutMasterIdLst>
    <p:handoutMasterId r:id="rId73"/>
  </p:handoutMasterIdLst>
  <p:sldIdLst>
    <p:sldId id="536" r:id="rId9"/>
    <p:sldId id="557" r:id="rId10"/>
    <p:sldId id="558" r:id="rId11"/>
    <p:sldId id="260" r:id="rId12"/>
    <p:sldId id="559" r:id="rId13"/>
    <p:sldId id="560" r:id="rId14"/>
    <p:sldId id="263" r:id="rId15"/>
    <p:sldId id="561" r:id="rId16"/>
    <p:sldId id="265" r:id="rId17"/>
    <p:sldId id="562" r:id="rId18"/>
    <p:sldId id="267" r:id="rId19"/>
    <p:sldId id="268" r:id="rId20"/>
    <p:sldId id="330" r:id="rId21"/>
    <p:sldId id="564" r:id="rId22"/>
    <p:sldId id="565" r:id="rId23"/>
    <p:sldId id="566" r:id="rId24"/>
    <p:sldId id="567" r:id="rId25"/>
    <p:sldId id="568" r:id="rId26"/>
    <p:sldId id="569" r:id="rId27"/>
    <p:sldId id="570" r:id="rId28"/>
    <p:sldId id="571" r:id="rId29"/>
    <p:sldId id="572" r:id="rId30"/>
    <p:sldId id="573" r:id="rId31"/>
    <p:sldId id="574" r:id="rId32"/>
    <p:sldId id="549" r:id="rId33"/>
    <p:sldId id="303" r:id="rId34"/>
    <p:sldId id="305" r:id="rId35"/>
    <p:sldId id="304" r:id="rId36"/>
    <p:sldId id="290" r:id="rId37"/>
    <p:sldId id="556" r:id="rId38"/>
    <p:sldId id="286" r:id="rId39"/>
    <p:sldId id="291" r:id="rId40"/>
    <p:sldId id="293" r:id="rId41"/>
    <p:sldId id="292" r:id="rId42"/>
    <p:sldId id="294" r:id="rId43"/>
    <p:sldId id="296" r:id="rId44"/>
    <p:sldId id="295" r:id="rId45"/>
    <p:sldId id="306" r:id="rId46"/>
    <p:sldId id="307" r:id="rId47"/>
    <p:sldId id="298" r:id="rId48"/>
    <p:sldId id="299" r:id="rId49"/>
    <p:sldId id="300" r:id="rId50"/>
    <p:sldId id="285" r:id="rId51"/>
    <p:sldId id="537" r:id="rId52"/>
    <p:sldId id="258" r:id="rId53"/>
    <p:sldId id="555" r:id="rId54"/>
    <p:sldId id="288" r:id="rId55"/>
    <p:sldId id="259" r:id="rId56"/>
    <p:sldId id="271" r:id="rId57"/>
    <p:sldId id="373" r:id="rId58"/>
    <p:sldId id="287" r:id="rId59"/>
    <p:sldId id="282" r:id="rId60"/>
    <p:sldId id="411" r:id="rId61"/>
    <p:sldId id="280" r:id="rId62"/>
    <p:sldId id="409" r:id="rId63"/>
    <p:sldId id="410" r:id="rId64"/>
    <p:sldId id="281" r:id="rId65"/>
    <p:sldId id="553" r:id="rId66"/>
    <p:sldId id="348" r:id="rId67"/>
    <p:sldId id="349" r:id="rId68"/>
    <p:sldId id="344" r:id="rId69"/>
    <p:sldId id="350" r:id="rId70"/>
    <p:sldId id="347" r:id="rId7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5CA9"/>
    <a:srgbClr val="0077BD"/>
    <a:srgbClr val="000066"/>
    <a:srgbClr val="05286F"/>
    <a:srgbClr val="339933"/>
    <a:srgbClr val="05437E"/>
    <a:srgbClr val="00008A"/>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3E0C5D-5D56-4A27-BFFC-793CCA5EB7DC}" v="287" dt="2024-05-10T18:00:03.761"/>
    <p1510:client id="{5C0537C0-1AFB-7AFC-C3E0-8C324E2ACE15}" v="129" dt="2024-05-09T18:58:17.8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600"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16" Type="http://schemas.openxmlformats.org/officeDocument/2006/relationships/slide" Target="slides/slide8.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presProps" Target="presProps.xml"/><Relationship Id="rId5" Type="http://schemas.openxmlformats.org/officeDocument/2006/relationships/slideMaster" Target="slideMasters/slideMaster4.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tableStyles" Target="tableStyles.xml"/><Relationship Id="rId8" Type="http://schemas.openxmlformats.org/officeDocument/2006/relationships/slideMaster" Target="slideMasters/slideMaster7.xml"/><Relationship Id="rId51" Type="http://schemas.openxmlformats.org/officeDocument/2006/relationships/slide" Target="slides/slide43.xml"/><Relationship Id="rId72" Type="http://schemas.openxmlformats.org/officeDocument/2006/relationships/notesMaster" Target="notesMasters/notesMaster1.xml"/><Relationship Id="rId3" Type="http://schemas.openxmlformats.org/officeDocument/2006/relationships/slideMaster" Target="slideMasters/slideMaster2.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handoutMaster" Target="handoutMasters/handoutMaster1.xml"/><Relationship Id="rId78" Type="http://schemas.microsoft.com/office/2015/10/relationships/revisionInfo" Target="revisionInfo.xml"/><Relationship Id="rId4" Type="http://schemas.openxmlformats.org/officeDocument/2006/relationships/slideMaster" Target="slideMasters/slideMaster3.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theme" Target="theme/theme1.xml"/><Relationship Id="rId7" Type="http://schemas.openxmlformats.org/officeDocument/2006/relationships/slideMaster" Target="slideMasters/slideMaster6.xml"/><Relationship Id="rId71" Type="http://schemas.openxmlformats.org/officeDocument/2006/relationships/slide" Target="slides/slide63.xml"/><Relationship Id="rId2" Type="http://schemas.openxmlformats.org/officeDocument/2006/relationships/slideMaster" Target="slideMasters/slideMaster1.xml"/><Relationship Id="rId29" Type="http://schemas.openxmlformats.org/officeDocument/2006/relationships/slide" Target="slides/slide2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4407926388877065"/>
          <c:y val="0.92294194702251442"/>
          <c:w val="0.68262048308507384"/>
          <c:h val="7.7058052977485553E-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E8527C-16DA-4BD9-A4A3-D5E7C6FCC7F4}" type="doc">
      <dgm:prSet loTypeId="urn:microsoft.com/office/officeart/2005/8/layout/chevron2" loCatId="process" qsTypeId="urn:microsoft.com/office/officeart/2005/8/quickstyle/simple1" qsCatId="simple" csTypeId="urn:microsoft.com/office/officeart/2005/8/colors/colorful1" csCatId="colorful" phldr="1"/>
      <dgm:spPr/>
      <dgm:t>
        <a:bodyPr/>
        <a:lstStyle/>
        <a:p>
          <a:endParaRPr lang="en-US"/>
        </a:p>
      </dgm:t>
    </dgm:pt>
    <dgm:pt modelId="{4CD137CE-D830-472A-94A6-E8C369BA7810}">
      <dgm:prSet phldrT="[Text]"/>
      <dgm:spPr>
        <a:solidFill>
          <a:srgbClr val="272361"/>
        </a:solidFill>
      </dgm:spPr>
      <dgm:t>
        <a:bodyPr/>
        <a:lstStyle/>
        <a:p>
          <a:r>
            <a:rPr lang="en-US" dirty="0">
              <a:latin typeface="Helvetica Neue" panose="02000503000000020004"/>
            </a:rPr>
            <a:t>Prevention</a:t>
          </a:r>
        </a:p>
      </dgm:t>
    </dgm:pt>
    <dgm:pt modelId="{8F9120CC-5131-47B3-A316-7C1CC7660DAA}" type="parTrans" cxnId="{6459062C-A4EB-4FE8-9C76-3508874F6F03}">
      <dgm:prSet/>
      <dgm:spPr/>
      <dgm:t>
        <a:bodyPr/>
        <a:lstStyle/>
        <a:p>
          <a:endParaRPr lang="en-US">
            <a:latin typeface="Helvetica Neue" panose="02000503000000020004"/>
          </a:endParaRPr>
        </a:p>
      </dgm:t>
    </dgm:pt>
    <dgm:pt modelId="{551A68E2-EF6F-4AE7-81D0-1AC8654D4F39}" type="sibTrans" cxnId="{6459062C-A4EB-4FE8-9C76-3508874F6F03}">
      <dgm:prSet/>
      <dgm:spPr/>
      <dgm:t>
        <a:bodyPr/>
        <a:lstStyle/>
        <a:p>
          <a:endParaRPr lang="en-US">
            <a:latin typeface="Helvetica Neue" panose="02000503000000020004"/>
          </a:endParaRPr>
        </a:p>
      </dgm:t>
    </dgm:pt>
    <dgm:pt modelId="{5EE6183B-5B11-4C10-8315-E478499800FA}">
      <dgm:prSet phldrT="[Text]" custT="1"/>
      <dgm:spPr/>
      <dgm:t>
        <a:bodyPr/>
        <a:lstStyle/>
        <a:p>
          <a:pPr>
            <a:buFont typeface="Wingdings" panose="05000000000000000000" pitchFamily="2" charset="2"/>
            <a:buChar char="§"/>
          </a:pPr>
          <a:r>
            <a:rPr lang="en-US" sz="1400" dirty="0">
              <a:latin typeface="Helvetica Neue" panose="02000503000000020004"/>
            </a:rPr>
            <a:t>Access Center 24/7 Call Center</a:t>
          </a:r>
        </a:p>
      </dgm:t>
    </dgm:pt>
    <dgm:pt modelId="{7BD4CBFB-92C3-4DAB-8144-CEE91D736E8B}" type="parTrans" cxnId="{D559EB22-1EE5-4361-9F62-CAB08C0FCF0A}">
      <dgm:prSet/>
      <dgm:spPr/>
      <dgm:t>
        <a:bodyPr/>
        <a:lstStyle/>
        <a:p>
          <a:endParaRPr lang="en-US">
            <a:latin typeface="Helvetica Neue" panose="02000503000000020004"/>
          </a:endParaRPr>
        </a:p>
      </dgm:t>
    </dgm:pt>
    <dgm:pt modelId="{3A4D9C7E-BCDE-4097-BFC4-E5B253BFE042}" type="sibTrans" cxnId="{D559EB22-1EE5-4361-9F62-CAB08C0FCF0A}">
      <dgm:prSet/>
      <dgm:spPr/>
      <dgm:t>
        <a:bodyPr/>
        <a:lstStyle/>
        <a:p>
          <a:endParaRPr lang="en-US">
            <a:latin typeface="Helvetica Neue" panose="02000503000000020004"/>
          </a:endParaRPr>
        </a:p>
      </dgm:t>
    </dgm:pt>
    <dgm:pt modelId="{DF9E5787-4E0D-4692-9D6D-F4A071F5A504}">
      <dgm:prSet phldrT="[Text]" custT="1"/>
      <dgm:spPr/>
      <dgm:t>
        <a:bodyPr/>
        <a:lstStyle/>
        <a:p>
          <a:pPr>
            <a:buFont typeface="Wingdings" panose="05000000000000000000" pitchFamily="2" charset="2"/>
            <a:buChar char="§"/>
          </a:pPr>
          <a:r>
            <a:rPr lang="en-US" sz="1400" dirty="0">
              <a:latin typeface="Helvetica Neue" panose="02000503000000020004"/>
            </a:rPr>
            <a:t>Outreach and Awareness Events</a:t>
          </a:r>
        </a:p>
      </dgm:t>
    </dgm:pt>
    <dgm:pt modelId="{1C21B4F8-AB4A-43B5-96CF-BB0E4AE743FB}" type="parTrans" cxnId="{A5641AB8-6FB2-4CC9-9191-E2EDC60E3B17}">
      <dgm:prSet/>
      <dgm:spPr/>
      <dgm:t>
        <a:bodyPr/>
        <a:lstStyle/>
        <a:p>
          <a:endParaRPr lang="en-US">
            <a:latin typeface="Helvetica Neue" panose="02000503000000020004"/>
          </a:endParaRPr>
        </a:p>
      </dgm:t>
    </dgm:pt>
    <dgm:pt modelId="{5C96D047-16A8-4C9D-A99B-8BA0879E2EC8}" type="sibTrans" cxnId="{A5641AB8-6FB2-4CC9-9191-E2EDC60E3B17}">
      <dgm:prSet/>
      <dgm:spPr/>
      <dgm:t>
        <a:bodyPr/>
        <a:lstStyle/>
        <a:p>
          <a:endParaRPr lang="en-US">
            <a:latin typeface="Helvetica Neue" panose="02000503000000020004"/>
          </a:endParaRPr>
        </a:p>
      </dgm:t>
    </dgm:pt>
    <dgm:pt modelId="{D418C707-4FBB-47B9-BA38-FCA9D082E9E8}">
      <dgm:prSet phldrT="[Text]"/>
      <dgm:spPr>
        <a:solidFill>
          <a:srgbClr val="8CC640"/>
        </a:solidFill>
      </dgm:spPr>
      <dgm:t>
        <a:bodyPr/>
        <a:lstStyle/>
        <a:p>
          <a:r>
            <a:rPr lang="en-US" dirty="0">
              <a:latin typeface="Helvetica Neue" panose="02000503000000020004"/>
            </a:rPr>
            <a:t>Outpatient</a:t>
          </a:r>
        </a:p>
      </dgm:t>
    </dgm:pt>
    <dgm:pt modelId="{64F73493-26AE-4699-85C2-F34673AE96F1}" type="parTrans" cxnId="{D9ADB03C-9D8A-4D4E-8486-C4686A585903}">
      <dgm:prSet/>
      <dgm:spPr/>
      <dgm:t>
        <a:bodyPr/>
        <a:lstStyle/>
        <a:p>
          <a:endParaRPr lang="en-US">
            <a:latin typeface="Helvetica Neue" panose="02000503000000020004"/>
          </a:endParaRPr>
        </a:p>
      </dgm:t>
    </dgm:pt>
    <dgm:pt modelId="{F99AE47A-0A87-448B-8A85-3C47AE18B741}" type="sibTrans" cxnId="{D9ADB03C-9D8A-4D4E-8486-C4686A585903}">
      <dgm:prSet/>
      <dgm:spPr/>
      <dgm:t>
        <a:bodyPr/>
        <a:lstStyle/>
        <a:p>
          <a:endParaRPr lang="en-US">
            <a:latin typeface="Helvetica Neue" panose="02000503000000020004"/>
          </a:endParaRPr>
        </a:p>
      </dgm:t>
    </dgm:pt>
    <dgm:pt modelId="{694B72ED-6D7F-4A53-8998-1D87AC3210DA}">
      <dgm:prSet phldrT="[Text]" custT="1"/>
      <dgm:spPr/>
      <dgm:t>
        <a:bodyPr/>
        <a:lstStyle/>
        <a:p>
          <a:pPr>
            <a:buFont typeface="Wingdings" panose="05000000000000000000" pitchFamily="2" charset="2"/>
            <a:buChar char="§"/>
          </a:pPr>
          <a:r>
            <a:rPr lang="en-US" sz="1400" dirty="0">
              <a:latin typeface="Helvetica Neue" panose="02000503000000020004"/>
            </a:rPr>
            <a:t>Case Management</a:t>
          </a:r>
        </a:p>
      </dgm:t>
    </dgm:pt>
    <dgm:pt modelId="{7324CE5C-29A9-44E8-B992-708984D7D8DE}" type="parTrans" cxnId="{BE7757CD-9489-4B8A-B6A7-8657B8AF8AF5}">
      <dgm:prSet/>
      <dgm:spPr/>
      <dgm:t>
        <a:bodyPr/>
        <a:lstStyle/>
        <a:p>
          <a:endParaRPr lang="en-US">
            <a:latin typeface="Helvetica Neue" panose="02000503000000020004"/>
          </a:endParaRPr>
        </a:p>
      </dgm:t>
    </dgm:pt>
    <dgm:pt modelId="{36238E6A-538A-400C-B1B8-7954D29D130A}" type="sibTrans" cxnId="{BE7757CD-9489-4B8A-B6A7-8657B8AF8AF5}">
      <dgm:prSet/>
      <dgm:spPr/>
      <dgm:t>
        <a:bodyPr/>
        <a:lstStyle/>
        <a:p>
          <a:endParaRPr lang="en-US">
            <a:latin typeface="Helvetica Neue" panose="02000503000000020004"/>
          </a:endParaRPr>
        </a:p>
      </dgm:t>
    </dgm:pt>
    <dgm:pt modelId="{03573F55-6A7B-4570-BD2C-86CE8B0D940D}">
      <dgm:prSet phldrT="[Text]" custT="1"/>
      <dgm:spPr/>
      <dgm:t>
        <a:bodyPr/>
        <a:lstStyle/>
        <a:p>
          <a:pPr>
            <a:buFont typeface="Wingdings" panose="05000000000000000000" pitchFamily="2" charset="2"/>
            <a:buChar char="§"/>
          </a:pPr>
          <a:r>
            <a:rPr lang="en-US" sz="1400" dirty="0">
              <a:latin typeface="Helvetica Neue" panose="02000503000000020004"/>
            </a:rPr>
            <a:t>Substance Abuse &amp; Mental Health Therapy</a:t>
          </a:r>
        </a:p>
      </dgm:t>
    </dgm:pt>
    <dgm:pt modelId="{C7069854-F233-491F-BBE5-AE4CA5C66DCB}" type="parTrans" cxnId="{88B2F6E2-C784-4F4D-A0AA-A7E4EAE02352}">
      <dgm:prSet/>
      <dgm:spPr/>
      <dgm:t>
        <a:bodyPr/>
        <a:lstStyle/>
        <a:p>
          <a:endParaRPr lang="en-US">
            <a:latin typeface="Helvetica Neue" panose="02000503000000020004"/>
          </a:endParaRPr>
        </a:p>
      </dgm:t>
    </dgm:pt>
    <dgm:pt modelId="{58AC1184-FB46-46DD-ABFC-A9B01080B9BD}" type="sibTrans" cxnId="{88B2F6E2-C784-4F4D-A0AA-A7E4EAE02352}">
      <dgm:prSet/>
      <dgm:spPr/>
      <dgm:t>
        <a:bodyPr/>
        <a:lstStyle/>
        <a:p>
          <a:endParaRPr lang="en-US">
            <a:latin typeface="Helvetica Neue" panose="02000503000000020004"/>
          </a:endParaRPr>
        </a:p>
      </dgm:t>
    </dgm:pt>
    <dgm:pt modelId="{B57AFDAE-0B0C-4B99-B0E2-31CB7BA28045}">
      <dgm:prSet phldrT="[Text]"/>
      <dgm:spPr/>
      <dgm:t>
        <a:bodyPr/>
        <a:lstStyle/>
        <a:p>
          <a:pPr>
            <a:buFont typeface="Wingdings" panose="05000000000000000000" pitchFamily="2" charset="2"/>
            <a:buChar char="§"/>
          </a:pPr>
          <a:r>
            <a:rPr lang="en-US" dirty="0">
              <a:latin typeface="Helvetica Neue" panose="02000503000000020004"/>
            </a:rPr>
            <a:t>Men’s/Women’s Residential Treatment</a:t>
          </a:r>
        </a:p>
      </dgm:t>
    </dgm:pt>
    <dgm:pt modelId="{13CE499A-328A-4FB2-81C5-2622972757AF}">
      <dgm:prSet phldrT="[Text]"/>
      <dgm:spPr/>
      <dgm:t>
        <a:bodyPr/>
        <a:lstStyle/>
        <a:p>
          <a:pPr>
            <a:buFont typeface="Wingdings" panose="05000000000000000000" pitchFamily="2" charset="2"/>
            <a:buChar char="§"/>
          </a:pPr>
          <a:r>
            <a:rPr lang="en-US" dirty="0">
              <a:latin typeface="Helvetica Neue" panose="02000503000000020004"/>
            </a:rPr>
            <a:t>Shelter for Runaway and Truant Youth</a:t>
          </a:r>
        </a:p>
      </dgm:t>
    </dgm:pt>
    <dgm:pt modelId="{358AD8E9-60C5-4417-837B-0B0574365C71}">
      <dgm:prSet phldrT="[Text]"/>
      <dgm:spPr>
        <a:solidFill>
          <a:srgbClr val="272361"/>
        </a:solidFill>
      </dgm:spPr>
      <dgm:t>
        <a:bodyPr/>
        <a:lstStyle/>
        <a:p>
          <a:r>
            <a:rPr lang="en-US" dirty="0">
              <a:latin typeface="Helvetica Neue" panose="02000503000000020004"/>
            </a:rPr>
            <a:t>Residential</a:t>
          </a:r>
        </a:p>
      </dgm:t>
    </dgm:pt>
    <dgm:pt modelId="{F678C9EC-A7BF-4BD8-ADF1-285396A9E404}" type="sibTrans" cxnId="{80C28D86-CF64-4ABE-A471-B9756B0C6386}">
      <dgm:prSet/>
      <dgm:spPr/>
      <dgm:t>
        <a:bodyPr/>
        <a:lstStyle/>
        <a:p>
          <a:endParaRPr lang="en-US">
            <a:latin typeface="Helvetica Neue" panose="02000503000000020004"/>
          </a:endParaRPr>
        </a:p>
      </dgm:t>
    </dgm:pt>
    <dgm:pt modelId="{73092B7B-9AA8-46DB-AA11-7ACB17475E03}" type="parTrans" cxnId="{80C28D86-CF64-4ABE-A471-B9756B0C6386}">
      <dgm:prSet/>
      <dgm:spPr/>
      <dgm:t>
        <a:bodyPr/>
        <a:lstStyle/>
        <a:p>
          <a:endParaRPr lang="en-US">
            <a:latin typeface="Helvetica Neue" panose="02000503000000020004"/>
          </a:endParaRPr>
        </a:p>
      </dgm:t>
    </dgm:pt>
    <dgm:pt modelId="{B452FE02-61E4-4CF5-B215-CE11E18D2910}" type="sibTrans" cxnId="{87EF4E87-BC68-476C-BAA7-9F5369CA9B6D}">
      <dgm:prSet/>
      <dgm:spPr/>
      <dgm:t>
        <a:bodyPr/>
        <a:lstStyle/>
        <a:p>
          <a:endParaRPr lang="en-US">
            <a:latin typeface="Helvetica Neue" panose="02000503000000020004"/>
          </a:endParaRPr>
        </a:p>
      </dgm:t>
    </dgm:pt>
    <dgm:pt modelId="{C1277997-758B-45E7-8ACF-75F8D72B32C0}" type="parTrans" cxnId="{87EF4E87-BC68-476C-BAA7-9F5369CA9B6D}">
      <dgm:prSet/>
      <dgm:spPr/>
      <dgm:t>
        <a:bodyPr/>
        <a:lstStyle/>
        <a:p>
          <a:endParaRPr lang="en-US">
            <a:latin typeface="Helvetica Neue" panose="02000503000000020004"/>
          </a:endParaRPr>
        </a:p>
      </dgm:t>
    </dgm:pt>
    <dgm:pt modelId="{381EFD64-7D4B-4F69-9F11-15366C9E3D35}" type="sibTrans" cxnId="{6C23904F-DF8C-4275-B448-B83035EA9C40}">
      <dgm:prSet/>
      <dgm:spPr/>
      <dgm:t>
        <a:bodyPr/>
        <a:lstStyle/>
        <a:p>
          <a:endParaRPr lang="en-US">
            <a:latin typeface="Helvetica Neue" panose="02000503000000020004"/>
          </a:endParaRPr>
        </a:p>
      </dgm:t>
    </dgm:pt>
    <dgm:pt modelId="{67B56EE1-F750-42AB-BF69-51B408236156}" type="parTrans" cxnId="{6C23904F-DF8C-4275-B448-B83035EA9C40}">
      <dgm:prSet/>
      <dgm:spPr/>
      <dgm:t>
        <a:bodyPr/>
        <a:lstStyle/>
        <a:p>
          <a:endParaRPr lang="en-US">
            <a:latin typeface="Helvetica Neue" panose="02000503000000020004"/>
          </a:endParaRPr>
        </a:p>
      </dgm:t>
    </dgm:pt>
    <dgm:pt modelId="{FD943BF0-7064-44AD-AF30-F6B3D609B1E7}">
      <dgm:prSet phldrT="[Text]"/>
      <dgm:spPr>
        <a:solidFill>
          <a:srgbClr val="8CC640"/>
        </a:solidFill>
      </dgm:spPr>
      <dgm:t>
        <a:bodyPr/>
        <a:lstStyle/>
        <a:p>
          <a:r>
            <a:rPr lang="en-US" dirty="0">
              <a:latin typeface="Helvetica Neue" panose="02000503000000020004"/>
            </a:rPr>
            <a:t>Crisis</a:t>
          </a:r>
        </a:p>
      </dgm:t>
    </dgm:pt>
    <dgm:pt modelId="{E55F99BF-A160-423F-8D6F-C4DC57843EF6}" type="parTrans" cxnId="{DD0A2F7F-6EEB-41F3-893B-29CD745C842B}">
      <dgm:prSet/>
      <dgm:spPr/>
      <dgm:t>
        <a:bodyPr/>
        <a:lstStyle/>
        <a:p>
          <a:endParaRPr lang="en-US">
            <a:latin typeface="Helvetica Neue" panose="02000503000000020004"/>
          </a:endParaRPr>
        </a:p>
      </dgm:t>
    </dgm:pt>
    <dgm:pt modelId="{AF9D6D62-EFBA-481E-9159-F4E75AE4E168}" type="sibTrans" cxnId="{DD0A2F7F-6EEB-41F3-893B-29CD745C842B}">
      <dgm:prSet/>
      <dgm:spPr/>
      <dgm:t>
        <a:bodyPr/>
        <a:lstStyle/>
        <a:p>
          <a:endParaRPr lang="en-US">
            <a:latin typeface="Helvetica Neue" panose="02000503000000020004"/>
          </a:endParaRPr>
        </a:p>
      </dgm:t>
    </dgm:pt>
    <dgm:pt modelId="{4DF2E822-0526-4196-971F-9F9FB4F25563}">
      <dgm:prSet phldrT="[Text]"/>
      <dgm:spPr/>
      <dgm:t>
        <a:bodyPr/>
        <a:lstStyle/>
        <a:p>
          <a:pPr>
            <a:buFont typeface="Wingdings" panose="05000000000000000000" pitchFamily="2" charset="2"/>
            <a:buChar char="§"/>
          </a:pPr>
          <a:r>
            <a:rPr lang="en-US" dirty="0">
              <a:latin typeface="Helvetica Neue" panose="02000503000000020004"/>
            </a:rPr>
            <a:t>Crisis Stabilization</a:t>
          </a:r>
        </a:p>
      </dgm:t>
    </dgm:pt>
    <dgm:pt modelId="{53349231-7838-4704-8BE4-053556E03FB9}" type="parTrans" cxnId="{BE2FD226-3A59-46F8-AE64-B4344E81E0BB}">
      <dgm:prSet/>
      <dgm:spPr/>
      <dgm:t>
        <a:bodyPr/>
        <a:lstStyle/>
        <a:p>
          <a:endParaRPr lang="en-US">
            <a:latin typeface="Helvetica Neue" panose="02000503000000020004"/>
          </a:endParaRPr>
        </a:p>
      </dgm:t>
    </dgm:pt>
    <dgm:pt modelId="{4DF8957C-02A5-4C5A-B718-91B760948A13}" type="sibTrans" cxnId="{BE2FD226-3A59-46F8-AE64-B4344E81E0BB}">
      <dgm:prSet/>
      <dgm:spPr/>
      <dgm:t>
        <a:bodyPr/>
        <a:lstStyle/>
        <a:p>
          <a:endParaRPr lang="en-US">
            <a:latin typeface="Helvetica Neue" panose="02000503000000020004"/>
          </a:endParaRPr>
        </a:p>
      </dgm:t>
    </dgm:pt>
    <dgm:pt modelId="{C5B640B5-788F-45DD-81FB-3135E74FC708}">
      <dgm:prSet phldrT="[Text]"/>
      <dgm:spPr/>
      <dgm:t>
        <a:bodyPr/>
        <a:lstStyle/>
        <a:p>
          <a:pPr>
            <a:buFont typeface="Wingdings" panose="05000000000000000000" pitchFamily="2" charset="2"/>
            <a:buChar char="§"/>
          </a:pPr>
          <a:r>
            <a:rPr lang="en-US" dirty="0">
              <a:latin typeface="Helvetica Neue" panose="02000503000000020004"/>
            </a:rPr>
            <a:t>Detoxification </a:t>
          </a:r>
        </a:p>
      </dgm:t>
    </dgm:pt>
    <dgm:pt modelId="{D7834661-3B47-4790-B6B8-274EA7B83473}" type="parTrans" cxnId="{2D2943C0-6704-4FC0-A69E-78CA2D1547C8}">
      <dgm:prSet/>
      <dgm:spPr/>
      <dgm:t>
        <a:bodyPr/>
        <a:lstStyle/>
        <a:p>
          <a:endParaRPr lang="en-US">
            <a:latin typeface="Helvetica Neue" panose="02000503000000020004"/>
          </a:endParaRPr>
        </a:p>
      </dgm:t>
    </dgm:pt>
    <dgm:pt modelId="{1AE80936-1AB4-4796-9C02-569AEDA71CB8}" type="sibTrans" cxnId="{2D2943C0-6704-4FC0-A69E-78CA2D1547C8}">
      <dgm:prSet/>
      <dgm:spPr/>
      <dgm:t>
        <a:bodyPr/>
        <a:lstStyle/>
        <a:p>
          <a:endParaRPr lang="en-US">
            <a:latin typeface="Helvetica Neue" panose="02000503000000020004"/>
          </a:endParaRPr>
        </a:p>
      </dgm:t>
    </dgm:pt>
    <dgm:pt modelId="{4EAD9116-33DD-4D44-8129-3B2F30A74E34}">
      <dgm:prSet phldrT="[Text]"/>
      <dgm:spPr/>
      <dgm:t>
        <a:bodyPr/>
        <a:lstStyle/>
        <a:p>
          <a:pPr>
            <a:buFont typeface="Wingdings" panose="05000000000000000000" pitchFamily="2" charset="2"/>
            <a:buChar char="§"/>
          </a:pPr>
          <a:r>
            <a:rPr lang="en-US" dirty="0">
              <a:latin typeface="Helvetica Neue" panose="02000503000000020004"/>
            </a:rPr>
            <a:t>Mobile Crisis Response</a:t>
          </a:r>
        </a:p>
      </dgm:t>
    </dgm:pt>
    <dgm:pt modelId="{C32036BE-BB05-4196-8982-BB0C70545213}" type="parTrans" cxnId="{43708572-CEA8-40B4-B100-2CA68E8495FC}">
      <dgm:prSet/>
      <dgm:spPr/>
      <dgm:t>
        <a:bodyPr/>
        <a:lstStyle/>
        <a:p>
          <a:endParaRPr lang="en-US">
            <a:latin typeface="Helvetica Neue" panose="02000503000000020004"/>
          </a:endParaRPr>
        </a:p>
      </dgm:t>
    </dgm:pt>
    <dgm:pt modelId="{BED116DE-7C1B-49FD-9A71-F1EE5A36C0AA}" type="sibTrans" cxnId="{43708572-CEA8-40B4-B100-2CA68E8495FC}">
      <dgm:prSet/>
      <dgm:spPr/>
      <dgm:t>
        <a:bodyPr/>
        <a:lstStyle/>
        <a:p>
          <a:endParaRPr lang="en-US">
            <a:latin typeface="Helvetica Neue" panose="02000503000000020004"/>
          </a:endParaRPr>
        </a:p>
      </dgm:t>
    </dgm:pt>
    <dgm:pt modelId="{52EA94A6-0AE8-4D20-82C5-E9A12796AF7F}">
      <dgm:prSet phldrT="[Text]" custT="1"/>
      <dgm:spPr/>
      <dgm:t>
        <a:bodyPr/>
        <a:lstStyle/>
        <a:p>
          <a:pPr>
            <a:buFont typeface="Wingdings" panose="05000000000000000000" pitchFamily="2" charset="2"/>
            <a:buChar char="§"/>
          </a:pPr>
          <a:r>
            <a:rPr lang="en-US" sz="1400" dirty="0">
              <a:latin typeface="Helvetica Neue" panose="02000503000000020004"/>
            </a:rPr>
            <a:t>Medication Assisted Treatment</a:t>
          </a:r>
        </a:p>
      </dgm:t>
    </dgm:pt>
    <dgm:pt modelId="{A96DB6E6-2F71-4D77-B7E9-98ADE0329702}" type="parTrans" cxnId="{687A9184-97FE-44A6-9435-F848DC8DED45}">
      <dgm:prSet/>
      <dgm:spPr/>
      <dgm:t>
        <a:bodyPr/>
        <a:lstStyle/>
        <a:p>
          <a:endParaRPr lang="en-US">
            <a:latin typeface="Helvetica Neue" panose="02000503000000020004"/>
          </a:endParaRPr>
        </a:p>
      </dgm:t>
    </dgm:pt>
    <dgm:pt modelId="{C513ED5F-C164-4DC2-9FA5-50B22B8CA5B5}" type="sibTrans" cxnId="{687A9184-97FE-44A6-9435-F848DC8DED45}">
      <dgm:prSet/>
      <dgm:spPr/>
      <dgm:t>
        <a:bodyPr/>
        <a:lstStyle/>
        <a:p>
          <a:endParaRPr lang="en-US">
            <a:latin typeface="Helvetica Neue" panose="02000503000000020004"/>
          </a:endParaRPr>
        </a:p>
      </dgm:t>
    </dgm:pt>
    <dgm:pt modelId="{06210B85-C5A0-45B2-AC06-06179CCC5B1D}">
      <dgm:prSet phldrT="[Text]" custT="1"/>
      <dgm:spPr/>
      <dgm:t>
        <a:bodyPr/>
        <a:lstStyle/>
        <a:p>
          <a:pPr>
            <a:buFont typeface="Wingdings" panose="05000000000000000000" pitchFamily="2" charset="2"/>
            <a:buChar char="§"/>
          </a:pPr>
          <a:r>
            <a:rPr lang="en-US" sz="1400" dirty="0">
              <a:latin typeface="Helvetica Neue" panose="02000503000000020004"/>
            </a:rPr>
            <a:t>In-School Programs</a:t>
          </a:r>
        </a:p>
      </dgm:t>
    </dgm:pt>
    <dgm:pt modelId="{CFCCCCDB-B410-4CFA-A144-2C48193CC1C1}" type="parTrans" cxnId="{EDF5BA8F-EEC4-4A7A-8C93-91186844EF98}">
      <dgm:prSet/>
      <dgm:spPr/>
      <dgm:t>
        <a:bodyPr/>
        <a:lstStyle/>
        <a:p>
          <a:endParaRPr lang="en-US"/>
        </a:p>
      </dgm:t>
    </dgm:pt>
    <dgm:pt modelId="{69D73B6B-F01B-4F05-B359-442B41CAB075}" type="sibTrans" cxnId="{EDF5BA8F-EEC4-4A7A-8C93-91186844EF98}">
      <dgm:prSet/>
      <dgm:spPr/>
      <dgm:t>
        <a:bodyPr/>
        <a:lstStyle/>
        <a:p>
          <a:endParaRPr lang="en-US"/>
        </a:p>
      </dgm:t>
    </dgm:pt>
    <dgm:pt modelId="{A8694A20-B636-4B93-928A-5A53297DDD70}">
      <dgm:prSet phldrT="[Text]" custT="1"/>
      <dgm:spPr/>
      <dgm:t>
        <a:bodyPr/>
        <a:lstStyle/>
        <a:p>
          <a:pPr>
            <a:buFont typeface="Wingdings" panose="05000000000000000000" pitchFamily="2" charset="2"/>
            <a:buChar char="§"/>
          </a:pPr>
          <a:r>
            <a:rPr lang="en-US" sz="1400" dirty="0">
              <a:latin typeface="Helvetica Neue" panose="02000503000000020004"/>
            </a:rPr>
            <a:t>Psychiatric Medication Management</a:t>
          </a:r>
        </a:p>
      </dgm:t>
    </dgm:pt>
    <dgm:pt modelId="{7CC98FF0-798E-43A4-BCD6-DA6176AA56DB}" type="parTrans" cxnId="{7EB41622-C220-445B-99ED-27ECA9073B04}">
      <dgm:prSet/>
      <dgm:spPr/>
      <dgm:t>
        <a:bodyPr/>
        <a:lstStyle/>
        <a:p>
          <a:endParaRPr lang="en-US"/>
        </a:p>
      </dgm:t>
    </dgm:pt>
    <dgm:pt modelId="{D577B81D-483E-43E4-A362-72B900D27CE5}" type="sibTrans" cxnId="{7EB41622-C220-445B-99ED-27ECA9073B04}">
      <dgm:prSet/>
      <dgm:spPr/>
      <dgm:t>
        <a:bodyPr/>
        <a:lstStyle/>
        <a:p>
          <a:endParaRPr lang="en-US"/>
        </a:p>
      </dgm:t>
    </dgm:pt>
    <dgm:pt modelId="{6465EAA2-F820-4A0D-9F0A-4B92B4279F29}">
      <dgm:prSet phldrT="[Text]" custT="1"/>
      <dgm:spPr/>
      <dgm:t>
        <a:bodyPr/>
        <a:lstStyle/>
        <a:p>
          <a:pPr>
            <a:buFont typeface="Wingdings" panose="05000000000000000000" pitchFamily="2" charset="2"/>
            <a:buChar char="§"/>
          </a:pPr>
          <a:r>
            <a:rPr lang="en-US" sz="1400" dirty="0">
              <a:latin typeface="Helvetica Neue" panose="02000503000000020004"/>
            </a:rPr>
            <a:t>Primary Care</a:t>
          </a:r>
        </a:p>
      </dgm:t>
    </dgm:pt>
    <dgm:pt modelId="{100521E6-F951-4F9A-A8C2-716A5BDEF861}" type="parTrans" cxnId="{47A711B9-1C61-44A9-BF18-A70A38F525F8}">
      <dgm:prSet/>
      <dgm:spPr/>
      <dgm:t>
        <a:bodyPr/>
        <a:lstStyle/>
        <a:p>
          <a:endParaRPr lang="en-US"/>
        </a:p>
      </dgm:t>
    </dgm:pt>
    <dgm:pt modelId="{8244307C-C230-4068-9F43-7188288225C8}" type="sibTrans" cxnId="{47A711B9-1C61-44A9-BF18-A70A38F525F8}">
      <dgm:prSet/>
      <dgm:spPr/>
      <dgm:t>
        <a:bodyPr/>
        <a:lstStyle/>
        <a:p>
          <a:endParaRPr lang="en-US"/>
        </a:p>
      </dgm:t>
    </dgm:pt>
    <dgm:pt modelId="{B4299812-7AD4-436D-AA67-2FD1786A3E3F}">
      <dgm:prSet phldrT="[Text]"/>
      <dgm:spPr/>
      <dgm:t>
        <a:bodyPr/>
        <a:lstStyle/>
        <a:p>
          <a:pPr>
            <a:buFont typeface="Wingdings" panose="05000000000000000000" pitchFamily="2" charset="2"/>
            <a:buChar char="§"/>
          </a:pPr>
          <a:r>
            <a:rPr lang="en-US" dirty="0">
              <a:latin typeface="Helvetica Neue" panose="02000503000000020004"/>
            </a:rPr>
            <a:t>Adolescent Residential Treatment</a:t>
          </a:r>
        </a:p>
      </dgm:t>
    </dgm:pt>
    <dgm:pt modelId="{B44EB913-8D7E-4A4A-BA91-0DE7A40FC188}" type="parTrans" cxnId="{D934F7BE-D7EB-4112-BAA8-B1CFF13CD4BB}">
      <dgm:prSet/>
      <dgm:spPr/>
      <dgm:t>
        <a:bodyPr/>
        <a:lstStyle/>
        <a:p>
          <a:endParaRPr lang="en-US"/>
        </a:p>
      </dgm:t>
    </dgm:pt>
    <dgm:pt modelId="{CBC2F365-C708-42F9-A021-A8D772E9EEBF}" type="sibTrans" cxnId="{D934F7BE-D7EB-4112-BAA8-B1CFF13CD4BB}">
      <dgm:prSet/>
      <dgm:spPr/>
      <dgm:t>
        <a:bodyPr/>
        <a:lstStyle/>
        <a:p>
          <a:endParaRPr lang="en-US"/>
        </a:p>
      </dgm:t>
    </dgm:pt>
    <dgm:pt modelId="{B2A1BCBC-FBC7-45B0-9575-DA4BCA259A6E}">
      <dgm:prSet phldrT="[Text]"/>
      <dgm:spPr/>
      <dgm:t>
        <a:bodyPr/>
        <a:lstStyle/>
        <a:p>
          <a:pPr>
            <a:buFont typeface="Wingdings" panose="05000000000000000000" pitchFamily="2" charset="2"/>
            <a:buChar char="§"/>
          </a:pPr>
          <a:r>
            <a:rPr lang="en-US" dirty="0">
              <a:latin typeface="Helvetica Neue" panose="02000503000000020004"/>
            </a:rPr>
            <a:t>Emergency Screenings</a:t>
          </a:r>
        </a:p>
      </dgm:t>
    </dgm:pt>
    <dgm:pt modelId="{E7735501-DA3A-46C4-805B-8D881587CC1E}" type="parTrans" cxnId="{8EDEC760-337F-4ED1-821D-4501BA8834F7}">
      <dgm:prSet/>
      <dgm:spPr/>
      <dgm:t>
        <a:bodyPr/>
        <a:lstStyle/>
        <a:p>
          <a:endParaRPr lang="en-US"/>
        </a:p>
      </dgm:t>
    </dgm:pt>
    <dgm:pt modelId="{D698C370-24C5-413D-BB53-8AEA91F384FE}" type="sibTrans" cxnId="{8EDEC760-337F-4ED1-821D-4501BA8834F7}">
      <dgm:prSet/>
      <dgm:spPr/>
      <dgm:t>
        <a:bodyPr/>
        <a:lstStyle/>
        <a:p>
          <a:endParaRPr lang="en-US"/>
        </a:p>
      </dgm:t>
    </dgm:pt>
    <dgm:pt modelId="{EB01C9DC-7D1B-4113-95C6-ED2D0AC6E8A4}">
      <dgm:prSet phldrT="[Text]"/>
      <dgm:spPr/>
      <dgm:t>
        <a:bodyPr/>
        <a:lstStyle/>
        <a:p>
          <a:pPr>
            <a:buFont typeface="Wingdings" panose="05000000000000000000" pitchFamily="2" charset="2"/>
            <a:buChar char="§"/>
          </a:pPr>
          <a:r>
            <a:rPr lang="en-US" dirty="0">
              <a:latin typeface="Helvetica Neue" panose="02000503000000020004"/>
            </a:rPr>
            <a:t>Men’s Work Release </a:t>
          </a:r>
        </a:p>
      </dgm:t>
    </dgm:pt>
    <dgm:pt modelId="{06106B7B-39D5-4BB3-BACB-890CE09C653F}" type="parTrans" cxnId="{669224B4-328C-4CB7-9D23-C20CD82602A7}">
      <dgm:prSet/>
      <dgm:spPr/>
      <dgm:t>
        <a:bodyPr/>
        <a:lstStyle/>
        <a:p>
          <a:endParaRPr lang="en-US"/>
        </a:p>
      </dgm:t>
    </dgm:pt>
    <dgm:pt modelId="{FC58D4E9-82DC-45D4-B5E6-A4EDEC376EB9}" type="sibTrans" cxnId="{669224B4-328C-4CB7-9D23-C20CD82602A7}">
      <dgm:prSet/>
      <dgm:spPr/>
      <dgm:t>
        <a:bodyPr/>
        <a:lstStyle/>
        <a:p>
          <a:endParaRPr lang="en-US"/>
        </a:p>
      </dgm:t>
    </dgm:pt>
    <dgm:pt modelId="{931AE728-9F31-42F6-87FD-2ACEBD47E572}">
      <dgm:prSet phldrT="[Text]" custT="1"/>
      <dgm:spPr/>
      <dgm:t>
        <a:bodyPr/>
        <a:lstStyle/>
        <a:p>
          <a:pPr>
            <a:buFont typeface="Wingdings" panose="05000000000000000000" pitchFamily="2" charset="2"/>
            <a:buChar char="§"/>
          </a:pPr>
          <a:r>
            <a:rPr lang="en-US" sz="1400" dirty="0">
              <a:latin typeface="Helvetica Neue" panose="02000503000000020004"/>
            </a:rPr>
            <a:t>Florida Assertive Community Treatment (FACT)</a:t>
          </a:r>
        </a:p>
      </dgm:t>
    </dgm:pt>
    <dgm:pt modelId="{6AD008D0-5E12-449E-88D8-8A3A1319BD81}" type="parTrans" cxnId="{9FDE332A-1AB4-4E19-993F-0F7866C79FBB}">
      <dgm:prSet/>
      <dgm:spPr/>
      <dgm:t>
        <a:bodyPr/>
        <a:lstStyle/>
        <a:p>
          <a:endParaRPr lang="en-US"/>
        </a:p>
      </dgm:t>
    </dgm:pt>
    <dgm:pt modelId="{6C7B9C0F-7986-4EFE-BAFD-4239F388B5F8}" type="sibTrans" cxnId="{9FDE332A-1AB4-4E19-993F-0F7866C79FBB}">
      <dgm:prSet/>
      <dgm:spPr/>
      <dgm:t>
        <a:bodyPr/>
        <a:lstStyle/>
        <a:p>
          <a:endParaRPr lang="en-US"/>
        </a:p>
      </dgm:t>
    </dgm:pt>
    <dgm:pt modelId="{BCE0ECCD-CE31-43E0-BAE4-0D5684DB3FF9}">
      <dgm:prSet phldrT="[Text]" custT="1"/>
      <dgm:spPr/>
      <dgm:t>
        <a:bodyPr/>
        <a:lstStyle/>
        <a:p>
          <a:pPr>
            <a:buFont typeface="Wingdings" panose="05000000000000000000" pitchFamily="2" charset="2"/>
            <a:buChar char="§"/>
          </a:pPr>
          <a:r>
            <a:rPr lang="en-US" sz="1400" dirty="0">
              <a:latin typeface="Helvetica Neue" panose="02000503000000020004"/>
            </a:rPr>
            <a:t>Community Education</a:t>
          </a:r>
        </a:p>
      </dgm:t>
    </dgm:pt>
    <dgm:pt modelId="{7B41F49D-82E9-48DA-9BF3-681242F4A235}" type="parTrans" cxnId="{A7E67ECC-46A5-4273-B5FA-8553574A6860}">
      <dgm:prSet/>
      <dgm:spPr/>
      <dgm:t>
        <a:bodyPr/>
        <a:lstStyle/>
        <a:p>
          <a:endParaRPr lang="en-US"/>
        </a:p>
      </dgm:t>
    </dgm:pt>
    <dgm:pt modelId="{B681E465-A635-4F4F-8CEB-D5DC3B230BC1}" type="sibTrans" cxnId="{A7E67ECC-46A5-4273-B5FA-8553574A6860}">
      <dgm:prSet/>
      <dgm:spPr/>
      <dgm:t>
        <a:bodyPr/>
        <a:lstStyle/>
        <a:p>
          <a:endParaRPr lang="en-US"/>
        </a:p>
      </dgm:t>
    </dgm:pt>
    <dgm:pt modelId="{A49C500B-F699-4FBD-B81C-658C89606A45}">
      <dgm:prSet phldrT="[Text]" custT="1"/>
      <dgm:spPr/>
      <dgm:t>
        <a:bodyPr/>
        <a:lstStyle/>
        <a:p>
          <a:pPr>
            <a:buFont typeface="Wingdings" panose="05000000000000000000" pitchFamily="2" charset="2"/>
            <a:buChar char="§"/>
          </a:pPr>
          <a:r>
            <a:rPr lang="en-US" sz="1400" dirty="0">
              <a:latin typeface="Helvetica Neue" panose="02000503000000020004"/>
            </a:rPr>
            <a:t>Pharmacy</a:t>
          </a:r>
        </a:p>
      </dgm:t>
    </dgm:pt>
    <dgm:pt modelId="{1B2740E5-765B-455C-B117-AF42BA247882}" type="parTrans" cxnId="{79AF5571-7FED-4082-8E9A-0A7E90ECE533}">
      <dgm:prSet/>
      <dgm:spPr/>
      <dgm:t>
        <a:bodyPr/>
        <a:lstStyle/>
        <a:p>
          <a:endParaRPr lang="en-US"/>
        </a:p>
      </dgm:t>
    </dgm:pt>
    <dgm:pt modelId="{2E0A9DF3-4F84-4FB2-BE17-1488804FBA78}" type="sibTrans" cxnId="{79AF5571-7FED-4082-8E9A-0A7E90ECE533}">
      <dgm:prSet/>
      <dgm:spPr/>
      <dgm:t>
        <a:bodyPr/>
        <a:lstStyle/>
        <a:p>
          <a:endParaRPr lang="en-US"/>
        </a:p>
      </dgm:t>
    </dgm:pt>
    <dgm:pt modelId="{3F50DAAF-A8C6-4A7C-9858-0C797587AC0D}" type="pres">
      <dgm:prSet presAssocID="{8FE8527C-16DA-4BD9-A4A3-D5E7C6FCC7F4}" presName="linearFlow" presStyleCnt="0">
        <dgm:presLayoutVars>
          <dgm:dir/>
          <dgm:animLvl val="lvl"/>
          <dgm:resizeHandles val="exact"/>
        </dgm:presLayoutVars>
      </dgm:prSet>
      <dgm:spPr/>
    </dgm:pt>
    <dgm:pt modelId="{76D31171-979E-4A90-9C7E-66FF9BA7113E}" type="pres">
      <dgm:prSet presAssocID="{4CD137CE-D830-472A-94A6-E8C369BA7810}" presName="composite" presStyleCnt="0"/>
      <dgm:spPr/>
    </dgm:pt>
    <dgm:pt modelId="{23B9D250-E8E2-451D-886B-14DFCF7AC141}" type="pres">
      <dgm:prSet presAssocID="{4CD137CE-D830-472A-94A6-E8C369BA7810}" presName="parentText" presStyleLbl="alignNode1" presStyleIdx="0" presStyleCnt="4">
        <dgm:presLayoutVars>
          <dgm:chMax val="1"/>
          <dgm:bulletEnabled val="1"/>
        </dgm:presLayoutVars>
      </dgm:prSet>
      <dgm:spPr/>
    </dgm:pt>
    <dgm:pt modelId="{485C6C71-74E3-472C-AE36-FDC88C4121D6}" type="pres">
      <dgm:prSet presAssocID="{4CD137CE-D830-472A-94A6-E8C369BA7810}" presName="descendantText" presStyleLbl="alignAcc1" presStyleIdx="0" presStyleCnt="4">
        <dgm:presLayoutVars>
          <dgm:bulletEnabled val="1"/>
        </dgm:presLayoutVars>
      </dgm:prSet>
      <dgm:spPr/>
    </dgm:pt>
    <dgm:pt modelId="{D8D41A8B-5594-4111-B8DA-7CD328FAFB9B}" type="pres">
      <dgm:prSet presAssocID="{551A68E2-EF6F-4AE7-81D0-1AC8654D4F39}" presName="sp" presStyleCnt="0"/>
      <dgm:spPr/>
    </dgm:pt>
    <dgm:pt modelId="{11094775-0178-46C4-8CB1-C58027E7C6FA}" type="pres">
      <dgm:prSet presAssocID="{D418C707-4FBB-47B9-BA38-FCA9D082E9E8}" presName="composite" presStyleCnt="0"/>
      <dgm:spPr/>
    </dgm:pt>
    <dgm:pt modelId="{1D0C59C5-BB38-4E3F-8B85-5F85BC47835D}" type="pres">
      <dgm:prSet presAssocID="{D418C707-4FBB-47B9-BA38-FCA9D082E9E8}" presName="parentText" presStyleLbl="alignNode1" presStyleIdx="1" presStyleCnt="4">
        <dgm:presLayoutVars>
          <dgm:chMax val="1"/>
          <dgm:bulletEnabled val="1"/>
        </dgm:presLayoutVars>
      </dgm:prSet>
      <dgm:spPr/>
    </dgm:pt>
    <dgm:pt modelId="{ABC85531-74EC-46EC-8E8E-2B468B8C2F01}" type="pres">
      <dgm:prSet presAssocID="{D418C707-4FBB-47B9-BA38-FCA9D082E9E8}" presName="descendantText" presStyleLbl="alignAcc1" presStyleIdx="1" presStyleCnt="4" custScaleY="131488">
        <dgm:presLayoutVars>
          <dgm:bulletEnabled val="1"/>
        </dgm:presLayoutVars>
      </dgm:prSet>
      <dgm:spPr/>
    </dgm:pt>
    <dgm:pt modelId="{62707E1B-8C5C-491B-AD7F-CCB74795C546}" type="pres">
      <dgm:prSet presAssocID="{F99AE47A-0A87-448B-8A85-3C47AE18B741}" presName="sp" presStyleCnt="0"/>
      <dgm:spPr/>
    </dgm:pt>
    <dgm:pt modelId="{8F7685B3-8BC1-483C-B39D-A18CB250B3A2}" type="pres">
      <dgm:prSet presAssocID="{358AD8E9-60C5-4417-837B-0B0574365C71}" presName="composite" presStyleCnt="0"/>
      <dgm:spPr/>
    </dgm:pt>
    <dgm:pt modelId="{C6ADC47B-6C1C-4CC2-9253-4CD8D26C2CD0}" type="pres">
      <dgm:prSet presAssocID="{358AD8E9-60C5-4417-837B-0B0574365C71}" presName="parentText" presStyleLbl="alignNode1" presStyleIdx="2" presStyleCnt="4">
        <dgm:presLayoutVars>
          <dgm:chMax val="1"/>
          <dgm:bulletEnabled val="1"/>
        </dgm:presLayoutVars>
      </dgm:prSet>
      <dgm:spPr/>
    </dgm:pt>
    <dgm:pt modelId="{EA7E852D-2EA3-48F8-AD84-A45C63602471}" type="pres">
      <dgm:prSet presAssocID="{358AD8E9-60C5-4417-837B-0B0574365C71}" presName="descendantText" presStyleLbl="alignAcc1" presStyleIdx="2" presStyleCnt="4">
        <dgm:presLayoutVars>
          <dgm:bulletEnabled val="1"/>
        </dgm:presLayoutVars>
      </dgm:prSet>
      <dgm:spPr/>
    </dgm:pt>
    <dgm:pt modelId="{6C1992DA-8E85-46F9-A05D-7B1B8AFFC1F0}" type="pres">
      <dgm:prSet presAssocID="{F678C9EC-A7BF-4BD8-ADF1-285396A9E404}" presName="sp" presStyleCnt="0"/>
      <dgm:spPr/>
    </dgm:pt>
    <dgm:pt modelId="{ECE5F916-329D-4522-95B8-8B7B9D474AE1}" type="pres">
      <dgm:prSet presAssocID="{FD943BF0-7064-44AD-AF30-F6B3D609B1E7}" presName="composite" presStyleCnt="0"/>
      <dgm:spPr/>
    </dgm:pt>
    <dgm:pt modelId="{630FCB2E-41B8-43D6-8594-D425A6144C38}" type="pres">
      <dgm:prSet presAssocID="{FD943BF0-7064-44AD-AF30-F6B3D609B1E7}" presName="parentText" presStyleLbl="alignNode1" presStyleIdx="3" presStyleCnt="4">
        <dgm:presLayoutVars>
          <dgm:chMax val="1"/>
          <dgm:bulletEnabled val="1"/>
        </dgm:presLayoutVars>
      </dgm:prSet>
      <dgm:spPr/>
    </dgm:pt>
    <dgm:pt modelId="{5F801DCC-29FC-46D2-8DBF-0047629AD615}" type="pres">
      <dgm:prSet presAssocID="{FD943BF0-7064-44AD-AF30-F6B3D609B1E7}" presName="descendantText" presStyleLbl="alignAcc1" presStyleIdx="3" presStyleCnt="4" custLinFactNeighborY="1675">
        <dgm:presLayoutVars>
          <dgm:bulletEnabled val="1"/>
        </dgm:presLayoutVars>
      </dgm:prSet>
      <dgm:spPr/>
    </dgm:pt>
  </dgm:ptLst>
  <dgm:cxnLst>
    <dgm:cxn modelId="{0ABAC502-704F-4DFF-BCE0-F9E5E7E4F68C}" type="presOf" srcId="{4CD137CE-D830-472A-94A6-E8C369BA7810}" destId="{23B9D250-E8E2-451D-886B-14DFCF7AC141}" srcOrd="0" destOrd="0" presId="urn:microsoft.com/office/officeart/2005/8/layout/chevron2"/>
    <dgm:cxn modelId="{55ECE208-9A71-4D8D-8788-F11F8083AA40}" type="presOf" srcId="{DF9E5787-4E0D-4692-9D6D-F4A071F5A504}" destId="{485C6C71-74E3-472C-AE36-FDC88C4121D6}" srcOrd="0" destOrd="1" presId="urn:microsoft.com/office/officeart/2005/8/layout/chevron2"/>
    <dgm:cxn modelId="{2E106E0A-52CB-429F-9E6B-A95F5EF0AEA5}" type="presOf" srcId="{A49C500B-F699-4FBD-B81C-658C89606A45}" destId="{ABC85531-74EC-46EC-8E8E-2B468B8C2F01}" srcOrd="0" destOrd="5" presId="urn:microsoft.com/office/officeart/2005/8/layout/chevron2"/>
    <dgm:cxn modelId="{D28D4015-A476-422F-8376-5B3FE4C5B439}" type="presOf" srcId="{03573F55-6A7B-4570-BD2C-86CE8B0D940D}" destId="{ABC85531-74EC-46EC-8E8E-2B468B8C2F01}" srcOrd="0" destOrd="2" presId="urn:microsoft.com/office/officeart/2005/8/layout/chevron2"/>
    <dgm:cxn modelId="{7EB41622-C220-445B-99ED-27ECA9073B04}" srcId="{D418C707-4FBB-47B9-BA38-FCA9D082E9E8}" destId="{A8694A20-B636-4B93-928A-5A53297DDD70}" srcOrd="3" destOrd="0" parTransId="{7CC98FF0-798E-43A4-BCD6-DA6176AA56DB}" sibTransId="{D577B81D-483E-43E4-A362-72B900D27CE5}"/>
    <dgm:cxn modelId="{D559EB22-1EE5-4361-9F62-CAB08C0FCF0A}" srcId="{4CD137CE-D830-472A-94A6-E8C369BA7810}" destId="{5EE6183B-5B11-4C10-8315-E478499800FA}" srcOrd="0" destOrd="0" parTransId="{7BD4CBFB-92C3-4DAB-8144-CEE91D736E8B}" sibTransId="{3A4D9C7E-BCDE-4097-BFC4-E5B253BFE042}"/>
    <dgm:cxn modelId="{B5100C23-EF10-4E9B-853F-52DE8A85BCCA}" type="presOf" srcId="{06210B85-C5A0-45B2-AC06-06179CCC5B1D}" destId="{485C6C71-74E3-472C-AE36-FDC88C4121D6}" srcOrd="0" destOrd="2" presId="urn:microsoft.com/office/officeart/2005/8/layout/chevron2"/>
    <dgm:cxn modelId="{BE2FD226-3A59-46F8-AE64-B4344E81E0BB}" srcId="{FD943BF0-7064-44AD-AF30-F6B3D609B1E7}" destId="{4DF2E822-0526-4196-971F-9F9FB4F25563}" srcOrd="1" destOrd="0" parTransId="{53349231-7838-4704-8BE4-053556E03FB9}" sibTransId="{4DF8957C-02A5-4C5A-B718-91B760948A13}"/>
    <dgm:cxn modelId="{9FDE332A-1AB4-4E19-993F-0F7866C79FBB}" srcId="{D418C707-4FBB-47B9-BA38-FCA9D082E9E8}" destId="{931AE728-9F31-42F6-87FD-2ACEBD47E572}" srcOrd="1" destOrd="0" parTransId="{6AD008D0-5E12-449E-88D8-8A3A1319BD81}" sibTransId="{6C7B9C0F-7986-4EFE-BAFD-4239F388B5F8}"/>
    <dgm:cxn modelId="{6459062C-A4EB-4FE8-9C76-3508874F6F03}" srcId="{8FE8527C-16DA-4BD9-A4A3-D5E7C6FCC7F4}" destId="{4CD137CE-D830-472A-94A6-E8C369BA7810}" srcOrd="0" destOrd="0" parTransId="{8F9120CC-5131-47B3-A316-7C1CC7660DAA}" sibTransId="{551A68E2-EF6F-4AE7-81D0-1AC8654D4F39}"/>
    <dgm:cxn modelId="{6E614F31-04D5-49AA-914C-93242B43CD79}" type="presOf" srcId="{D418C707-4FBB-47B9-BA38-FCA9D082E9E8}" destId="{1D0C59C5-BB38-4E3F-8B85-5F85BC47835D}" srcOrd="0" destOrd="0" presId="urn:microsoft.com/office/officeart/2005/8/layout/chevron2"/>
    <dgm:cxn modelId="{D9ADB03C-9D8A-4D4E-8486-C4686A585903}" srcId="{8FE8527C-16DA-4BD9-A4A3-D5E7C6FCC7F4}" destId="{D418C707-4FBB-47B9-BA38-FCA9D082E9E8}" srcOrd="1" destOrd="0" parTransId="{64F73493-26AE-4699-85C2-F34673AE96F1}" sibTransId="{F99AE47A-0A87-448B-8A85-3C47AE18B741}"/>
    <dgm:cxn modelId="{9DA0CA5F-0B42-4351-BCBE-A75B7BDDBBD0}" type="presOf" srcId="{A8694A20-B636-4B93-928A-5A53297DDD70}" destId="{ABC85531-74EC-46EC-8E8E-2B468B8C2F01}" srcOrd="0" destOrd="3" presId="urn:microsoft.com/office/officeart/2005/8/layout/chevron2"/>
    <dgm:cxn modelId="{8EDEC760-337F-4ED1-821D-4501BA8834F7}" srcId="{FD943BF0-7064-44AD-AF30-F6B3D609B1E7}" destId="{B2A1BCBC-FBC7-45B0-9575-DA4BCA259A6E}" srcOrd="0" destOrd="0" parTransId="{E7735501-DA3A-46C4-805B-8D881587CC1E}" sibTransId="{D698C370-24C5-413D-BB53-8AEA91F384FE}"/>
    <dgm:cxn modelId="{00564E69-910F-44C4-95FD-4BF928895DD7}" type="presOf" srcId="{B2A1BCBC-FBC7-45B0-9575-DA4BCA259A6E}" destId="{5F801DCC-29FC-46D2-8DBF-0047629AD615}" srcOrd="0" destOrd="0" presId="urn:microsoft.com/office/officeart/2005/8/layout/chevron2"/>
    <dgm:cxn modelId="{9294F66C-1990-4AD0-91C0-32F6660947DE}" type="presOf" srcId="{52EA94A6-0AE8-4D20-82C5-E9A12796AF7F}" destId="{ABC85531-74EC-46EC-8E8E-2B468B8C2F01}" srcOrd="0" destOrd="4" presId="urn:microsoft.com/office/officeart/2005/8/layout/chevron2"/>
    <dgm:cxn modelId="{6C23904F-DF8C-4275-B448-B83035EA9C40}" srcId="{358AD8E9-60C5-4417-837B-0B0574365C71}" destId="{13CE499A-328A-4FB2-81C5-2622972757AF}" srcOrd="0" destOrd="0" parTransId="{67B56EE1-F750-42AB-BF69-51B408236156}" sibTransId="{381EFD64-7D4B-4F69-9F11-15366C9E3D35}"/>
    <dgm:cxn modelId="{79AF5571-7FED-4082-8E9A-0A7E90ECE533}" srcId="{D418C707-4FBB-47B9-BA38-FCA9D082E9E8}" destId="{A49C500B-F699-4FBD-B81C-658C89606A45}" srcOrd="5" destOrd="0" parTransId="{1B2740E5-765B-455C-B117-AF42BA247882}" sibTransId="{2E0A9DF3-4F84-4FB2-BE17-1488804FBA78}"/>
    <dgm:cxn modelId="{43708572-CEA8-40B4-B100-2CA68E8495FC}" srcId="{FD943BF0-7064-44AD-AF30-F6B3D609B1E7}" destId="{4EAD9116-33DD-4D44-8129-3B2F30A74E34}" srcOrd="3" destOrd="0" parTransId="{C32036BE-BB05-4196-8982-BB0C70545213}" sibTransId="{BED116DE-7C1B-49FD-9A71-F1EE5A36C0AA}"/>
    <dgm:cxn modelId="{04D90D7F-991F-432B-A129-1DEAC3242AC9}" type="presOf" srcId="{B4299812-7AD4-436D-AA67-2FD1786A3E3F}" destId="{EA7E852D-2EA3-48F8-AD84-A45C63602471}" srcOrd="0" destOrd="1" presId="urn:microsoft.com/office/officeart/2005/8/layout/chevron2"/>
    <dgm:cxn modelId="{DD0A2F7F-6EEB-41F3-893B-29CD745C842B}" srcId="{8FE8527C-16DA-4BD9-A4A3-D5E7C6FCC7F4}" destId="{FD943BF0-7064-44AD-AF30-F6B3D609B1E7}" srcOrd="3" destOrd="0" parTransId="{E55F99BF-A160-423F-8D6F-C4DC57843EF6}" sibTransId="{AF9D6D62-EFBA-481E-9159-F4E75AE4E168}"/>
    <dgm:cxn modelId="{687A9184-97FE-44A6-9435-F848DC8DED45}" srcId="{D418C707-4FBB-47B9-BA38-FCA9D082E9E8}" destId="{52EA94A6-0AE8-4D20-82C5-E9A12796AF7F}" srcOrd="4" destOrd="0" parTransId="{A96DB6E6-2F71-4D77-B7E9-98ADE0329702}" sibTransId="{C513ED5F-C164-4DC2-9FA5-50B22B8CA5B5}"/>
    <dgm:cxn modelId="{80C28D86-CF64-4ABE-A471-B9756B0C6386}" srcId="{8FE8527C-16DA-4BD9-A4A3-D5E7C6FCC7F4}" destId="{358AD8E9-60C5-4417-837B-0B0574365C71}" srcOrd="2" destOrd="0" parTransId="{73092B7B-9AA8-46DB-AA11-7ACB17475E03}" sibTransId="{F678C9EC-A7BF-4BD8-ADF1-285396A9E404}"/>
    <dgm:cxn modelId="{87EF4E87-BC68-476C-BAA7-9F5369CA9B6D}" srcId="{358AD8E9-60C5-4417-837B-0B0574365C71}" destId="{B57AFDAE-0B0C-4B99-B0E2-31CB7BA28045}" srcOrd="2" destOrd="0" parTransId="{C1277997-758B-45E7-8ACF-75F8D72B32C0}" sibTransId="{B452FE02-61E4-4CF5-B215-CE11E18D2910}"/>
    <dgm:cxn modelId="{C0AAB68B-EDB6-4FE9-966F-A226717219AE}" type="presOf" srcId="{4EAD9116-33DD-4D44-8129-3B2F30A74E34}" destId="{5F801DCC-29FC-46D2-8DBF-0047629AD615}" srcOrd="0" destOrd="3" presId="urn:microsoft.com/office/officeart/2005/8/layout/chevron2"/>
    <dgm:cxn modelId="{3D80E68E-67A6-4899-9ADC-031B76C42F77}" type="presOf" srcId="{FD943BF0-7064-44AD-AF30-F6B3D609B1E7}" destId="{630FCB2E-41B8-43D6-8594-D425A6144C38}" srcOrd="0" destOrd="0" presId="urn:microsoft.com/office/officeart/2005/8/layout/chevron2"/>
    <dgm:cxn modelId="{EDF5BA8F-EEC4-4A7A-8C93-91186844EF98}" srcId="{4CD137CE-D830-472A-94A6-E8C369BA7810}" destId="{06210B85-C5A0-45B2-AC06-06179CCC5B1D}" srcOrd="2" destOrd="0" parTransId="{CFCCCCDB-B410-4CFA-A144-2C48193CC1C1}" sibTransId="{69D73B6B-F01B-4F05-B359-442B41CAB075}"/>
    <dgm:cxn modelId="{9F8D4991-E2B4-4802-9BA5-1C49B6BA7E6A}" type="presOf" srcId="{BCE0ECCD-CE31-43E0-BAE4-0D5684DB3FF9}" destId="{485C6C71-74E3-472C-AE36-FDC88C4121D6}" srcOrd="0" destOrd="3" presId="urn:microsoft.com/office/officeart/2005/8/layout/chevron2"/>
    <dgm:cxn modelId="{17A81D9F-8B25-43EE-8D56-AA2007A3BAB4}" type="presOf" srcId="{B57AFDAE-0B0C-4B99-B0E2-31CB7BA28045}" destId="{EA7E852D-2EA3-48F8-AD84-A45C63602471}" srcOrd="0" destOrd="2" presId="urn:microsoft.com/office/officeart/2005/8/layout/chevron2"/>
    <dgm:cxn modelId="{9A5AA3B1-D524-43CA-9738-14313C1CE221}" type="presOf" srcId="{6465EAA2-F820-4A0D-9F0A-4B92B4279F29}" destId="{ABC85531-74EC-46EC-8E8E-2B468B8C2F01}" srcOrd="0" destOrd="6" presId="urn:microsoft.com/office/officeart/2005/8/layout/chevron2"/>
    <dgm:cxn modelId="{669224B4-328C-4CB7-9D23-C20CD82602A7}" srcId="{358AD8E9-60C5-4417-837B-0B0574365C71}" destId="{EB01C9DC-7D1B-4113-95C6-ED2D0AC6E8A4}" srcOrd="3" destOrd="0" parTransId="{06106B7B-39D5-4BB3-BACB-890CE09C653F}" sibTransId="{FC58D4E9-82DC-45D4-B5E6-A4EDEC376EB9}"/>
    <dgm:cxn modelId="{A5641AB8-6FB2-4CC9-9191-E2EDC60E3B17}" srcId="{4CD137CE-D830-472A-94A6-E8C369BA7810}" destId="{DF9E5787-4E0D-4692-9D6D-F4A071F5A504}" srcOrd="1" destOrd="0" parTransId="{1C21B4F8-AB4A-43B5-96CF-BB0E4AE743FB}" sibTransId="{5C96D047-16A8-4C9D-A99B-8BA0879E2EC8}"/>
    <dgm:cxn modelId="{47A711B9-1C61-44A9-BF18-A70A38F525F8}" srcId="{D418C707-4FBB-47B9-BA38-FCA9D082E9E8}" destId="{6465EAA2-F820-4A0D-9F0A-4B92B4279F29}" srcOrd="6" destOrd="0" parTransId="{100521E6-F951-4F9A-A8C2-716A5BDEF861}" sibTransId="{8244307C-C230-4068-9F43-7188288225C8}"/>
    <dgm:cxn modelId="{9B2665BC-05ED-4292-BA52-659298DA7B59}" type="presOf" srcId="{C5B640B5-788F-45DD-81FB-3135E74FC708}" destId="{5F801DCC-29FC-46D2-8DBF-0047629AD615}" srcOrd="0" destOrd="2" presId="urn:microsoft.com/office/officeart/2005/8/layout/chevron2"/>
    <dgm:cxn modelId="{D934F7BE-D7EB-4112-BAA8-B1CFF13CD4BB}" srcId="{358AD8E9-60C5-4417-837B-0B0574365C71}" destId="{B4299812-7AD4-436D-AA67-2FD1786A3E3F}" srcOrd="1" destOrd="0" parTransId="{B44EB913-8D7E-4A4A-BA91-0DE7A40FC188}" sibTransId="{CBC2F365-C708-42F9-A021-A8D772E9EEBF}"/>
    <dgm:cxn modelId="{7D2D14BF-C1CC-46E6-ACB9-FEF099F83649}" type="presOf" srcId="{358AD8E9-60C5-4417-837B-0B0574365C71}" destId="{C6ADC47B-6C1C-4CC2-9253-4CD8D26C2CD0}" srcOrd="0" destOrd="0" presId="urn:microsoft.com/office/officeart/2005/8/layout/chevron2"/>
    <dgm:cxn modelId="{2D2943C0-6704-4FC0-A69E-78CA2D1547C8}" srcId="{FD943BF0-7064-44AD-AF30-F6B3D609B1E7}" destId="{C5B640B5-788F-45DD-81FB-3135E74FC708}" srcOrd="2" destOrd="0" parTransId="{D7834661-3B47-4790-B6B8-274EA7B83473}" sibTransId="{1AE80936-1AB4-4796-9C02-569AEDA71CB8}"/>
    <dgm:cxn modelId="{D9139CC3-84EA-489A-875F-C830B7A43ECA}" type="presOf" srcId="{931AE728-9F31-42F6-87FD-2ACEBD47E572}" destId="{ABC85531-74EC-46EC-8E8E-2B468B8C2F01}" srcOrd="0" destOrd="1" presId="urn:microsoft.com/office/officeart/2005/8/layout/chevron2"/>
    <dgm:cxn modelId="{943188C5-4853-47B6-98F7-B3C3C3774F1A}" type="presOf" srcId="{4DF2E822-0526-4196-971F-9F9FB4F25563}" destId="{5F801DCC-29FC-46D2-8DBF-0047629AD615}" srcOrd="0" destOrd="1" presId="urn:microsoft.com/office/officeart/2005/8/layout/chevron2"/>
    <dgm:cxn modelId="{A7E67ECC-46A5-4273-B5FA-8553574A6860}" srcId="{4CD137CE-D830-472A-94A6-E8C369BA7810}" destId="{BCE0ECCD-CE31-43E0-BAE4-0D5684DB3FF9}" srcOrd="3" destOrd="0" parTransId="{7B41F49D-82E9-48DA-9BF3-681242F4A235}" sibTransId="{B681E465-A635-4F4F-8CEB-D5DC3B230BC1}"/>
    <dgm:cxn modelId="{BE7757CD-9489-4B8A-B6A7-8657B8AF8AF5}" srcId="{D418C707-4FBB-47B9-BA38-FCA9D082E9E8}" destId="{694B72ED-6D7F-4A53-8998-1D87AC3210DA}" srcOrd="0" destOrd="0" parTransId="{7324CE5C-29A9-44E8-B992-708984D7D8DE}" sibTransId="{36238E6A-538A-400C-B1B8-7954D29D130A}"/>
    <dgm:cxn modelId="{1D5083D2-090A-4744-BFFD-36225E2FD5D1}" type="presOf" srcId="{13CE499A-328A-4FB2-81C5-2622972757AF}" destId="{EA7E852D-2EA3-48F8-AD84-A45C63602471}" srcOrd="0" destOrd="0" presId="urn:microsoft.com/office/officeart/2005/8/layout/chevron2"/>
    <dgm:cxn modelId="{1A9FFCD7-CDBB-4028-B1F1-56543F657670}" type="presOf" srcId="{EB01C9DC-7D1B-4113-95C6-ED2D0AC6E8A4}" destId="{EA7E852D-2EA3-48F8-AD84-A45C63602471}" srcOrd="0" destOrd="3" presId="urn:microsoft.com/office/officeart/2005/8/layout/chevron2"/>
    <dgm:cxn modelId="{C0B39CD8-74C7-4857-A827-75F702D541AB}" type="presOf" srcId="{8FE8527C-16DA-4BD9-A4A3-D5E7C6FCC7F4}" destId="{3F50DAAF-A8C6-4A7C-9858-0C797587AC0D}" srcOrd="0" destOrd="0" presId="urn:microsoft.com/office/officeart/2005/8/layout/chevron2"/>
    <dgm:cxn modelId="{88B2F6E2-C784-4F4D-A0AA-A7E4EAE02352}" srcId="{D418C707-4FBB-47B9-BA38-FCA9D082E9E8}" destId="{03573F55-6A7B-4570-BD2C-86CE8B0D940D}" srcOrd="2" destOrd="0" parTransId="{C7069854-F233-491F-BBE5-AE4CA5C66DCB}" sibTransId="{58AC1184-FB46-46DD-ABFC-A9B01080B9BD}"/>
    <dgm:cxn modelId="{4E3C7EE6-9D28-47E0-980A-1941822C6C4B}" type="presOf" srcId="{5EE6183B-5B11-4C10-8315-E478499800FA}" destId="{485C6C71-74E3-472C-AE36-FDC88C4121D6}" srcOrd="0" destOrd="0" presId="urn:microsoft.com/office/officeart/2005/8/layout/chevron2"/>
    <dgm:cxn modelId="{D60984E9-EBEE-48EB-9129-F9FDB5DA5D9E}" type="presOf" srcId="{694B72ED-6D7F-4A53-8998-1D87AC3210DA}" destId="{ABC85531-74EC-46EC-8E8E-2B468B8C2F01}" srcOrd="0" destOrd="0" presId="urn:microsoft.com/office/officeart/2005/8/layout/chevron2"/>
    <dgm:cxn modelId="{4FA40BD5-4DE6-4E18-90A1-F969B3986235}" type="presParOf" srcId="{3F50DAAF-A8C6-4A7C-9858-0C797587AC0D}" destId="{76D31171-979E-4A90-9C7E-66FF9BA7113E}" srcOrd="0" destOrd="0" presId="urn:microsoft.com/office/officeart/2005/8/layout/chevron2"/>
    <dgm:cxn modelId="{A67E804D-5D86-4275-AD9F-D0F17A87CFF6}" type="presParOf" srcId="{76D31171-979E-4A90-9C7E-66FF9BA7113E}" destId="{23B9D250-E8E2-451D-886B-14DFCF7AC141}" srcOrd="0" destOrd="0" presId="urn:microsoft.com/office/officeart/2005/8/layout/chevron2"/>
    <dgm:cxn modelId="{CBA127D2-AC5D-4DFA-A89A-FEBFED3C4F4F}" type="presParOf" srcId="{76D31171-979E-4A90-9C7E-66FF9BA7113E}" destId="{485C6C71-74E3-472C-AE36-FDC88C4121D6}" srcOrd="1" destOrd="0" presId="urn:microsoft.com/office/officeart/2005/8/layout/chevron2"/>
    <dgm:cxn modelId="{EBAF0015-42F3-44C9-AEA1-EE40B479FD26}" type="presParOf" srcId="{3F50DAAF-A8C6-4A7C-9858-0C797587AC0D}" destId="{D8D41A8B-5594-4111-B8DA-7CD328FAFB9B}" srcOrd="1" destOrd="0" presId="urn:microsoft.com/office/officeart/2005/8/layout/chevron2"/>
    <dgm:cxn modelId="{8FDB2B49-1439-4611-A153-02B33DE1FB25}" type="presParOf" srcId="{3F50DAAF-A8C6-4A7C-9858-0C797587AC0D}" destId="{11094775-0178-46C4-8CB1-C58027E7C6FA}" srcOrd="2" destOrd="0" presId="urn:microsoft.com/office/officeart/2005/8/layout/chevron2"/>
    <dgm:cxn modelId="{A190A5AD-B75B-4177-9971-47AE3F51EC1F}" type="presParOf" srcId="{11094775-0178-46C4-8CB1-C58027E7C6FA}" destId="{1D0C59C5-BB38-4E3F-8B85-5F85BC47835D}" srcOrd="0" destOrd="0" presId="urn:microsoft.com/office/officeart/2005/8/layout/chevron2"/>
    <dgm:cxn modelId="{36D19E05-5DDC-4261-AB2D-AB159B221323}" type="presParOf" srcId="{11094775-0178-46C4-8CB1-C58027E7C6FA}" destId="{ABC85531-74EC-46EC-8E8E-2B468B8C2F01}" srcOrd="1" destOrd="0" presId="urn:microsoft.com/office/officeart/2005/8/layout/chevron2"/>
    <dgm:cxn modelId="{71060091-C630-4B73-8094-EB70C8E3D360}" type="presParOf" srcId="{3F50DAAF-A8C6-4A7C-9858-0C797587AC0D}" destId="{62707E1B-8C5C-491B-AD7F-CCB74795C546}" srcOrd="3" destOrd="0" presId="urn:microsoft.com/office/officeart/2005/8/layout/chevron2"/>
    <dgm:cxn modelId="{AE0233A3-62A9-4757-99EC-2405CB36A059}" type="presParOf" srcId="{3F50DAAF-A8C6-4A7C-9858-0C797587AC0D}" destId="{8F7685B3-8BC1-483C-B39D-A18CB250B3A2}" srcOrd="4" destOrd="0" presId="urn:microsoft.com/office/officeart/2005/8/layout/chevron2"/>
    <dgm:cxn modelId="{097FE846-0EF6-4ABA-A56D-A6F9EA3822AA}" type="presParOf" srcId="{8F7685B3-8BC1-483C-B39D-A18CB250B3A2}" destId="{C6ADC47B-6C1C-4CC2-9253-4CD8D26C2CD0}" srcOrd="0" destOrd="0" presId="urn:microsoft.com/office/officeart/2005/8/layout/chevron2"/>
    <dgm:cxn modelId="{C63ED8D1-EA15-4F76-9E86-39BEBE36FFDA}" type="presParOf" srcId="{8F7685B3-8BC1-483C-B39D-A18CB250B3A2}" destId="{EA7E852D-2EA3-48F8-AD84-A45C63602471}" srcOrd="1" destOrd="0" presId="urn:microsoft.com/office/officeart/2005/8/layout/chevron2"/>
    <dgm:cxn modelId="{7330564B-5CE7-41A0-B8BF-85F6AFD6F36C}" type="presParOf" srcId="{3F50DAAF-A8C6-4A7C-9858-0C797587AC0D}" destId="{6C1992DA-8E85-46F9-A05D-7B1B8AFFC1F0}" srcOrd="5" destOrd="0" presId="urn:microsoft.com/office/officeart/2005/8/layout/chevron2"/>
    <dgm:cxn modelId="{5704DF48-8069-4AAF-8E54-F128D414EB67}" type="presParOf" srcId="{3F50DAAF-A8C6-4A7C-9858-0C797587AC0D}" destId="{ECE5F916-329D-4522-95B8-8B7B9D474AE1}" srcOrd="6" destOrd="0" presId="urn:microsoft.com/office/officeart/2005/8/layout/chevron2"/>
    <dgm:cxn modelId="{2B46CE8A-AA62-436F-87FD-677ECD46CFCE}" type="presParOf" srcId="{ECE5F916-329D-4522-95B8-8B7B9D474AE1}" destId="{630FCB2E-41B8-43D6-8594-D425A6144C38}" srcOrd="0" destOrd="0" presId="urn:microsoft.com/office/officeart/2005/8/layout/chevron2"/>
    <dgm:cxn modelId="{73332DAC-130D-4493-B92A-DF0131AC7E8A}" type="presParOf" srcId="{ECE5F916-329D-4522-95B8-8B7B9D474AE1}" destId="{5F801DCC-29FC-46D2-8DBF-0047629AD615}"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B9D250-E8E2-451D-886B-14DFCF7AC141}">
      <dsp:nvSpPr>
        <dsp:cNvPr id="0" name=""/>
        <dsp:cNvSpPr/>
      </dsp:nvSpPr>
      <dsp:spPr>
        <a:xfrm rot="5400000">
          <a:off x="-258773" y="288121"/>
          <a:ext cx="1725157" cy="1207610"/>
        </a:xfrm>
        <a:prstGeom prst="chevron">
          <a:avLst/>
        </a:prstGeom>
        <a:solidFill>
          <a:srgbClr val="272361"/>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Helvetica Neue" panose="02000503000000020004"/>
            </a:rPr>
            <a:t>Prevention</a:t>
          </a:r>
        </a:p>
      </dsp:txBody>
      <dsp:txXfrm rot="-5400000">
        <a:off x="1" y="633152"/>
        <a:ext cx="1207610" cy="517547"/>
      </dsp:txXfrm>
    </dsp:sp>
    <dsp:sp modelId="{485C6C71-74E3-472C-AE36-FDC88C4121D6}">
      <dsp:nvSpPr>
        <dsp:cNvPr id="0" name=""/>
        <dsp:cNvSpPr/>
      </dsp:nvSpPr>
      <dsp:spPr>
        <a:xfrm rot="5400000">
          <a:off x="3218711" y="-1981753"/>
          <a:ext cx="1121352" cy="5143555"/>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Helvetica Neue" panose="02000503000000020004"/>
            </a:rPr>
            <a:t>Access Center 24/7 Call Center</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Helvetica Neue" panose="02000503000000020004"/>
            </a:rPr>
            <a:t>Outreach and Awareness Events</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Helvetica Neue" panose="02000503000000020004"/>
            </a:rPr>
            <a:t>In-School Programs</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Helvetica Neue" panose="02000503000000020004"/>
            </a:rPr>
            <a:t>Community Education</a:t>
          </a:r>
        </a:p>
      </dsp:txBody>
      <dsp:txXfrm rot="-5400000">
        <a:off x="1207610" y="84088"/>
        <a:ext cx="5088815" cy="1011872"/>
      </dsp:txXfrm>
    </dsp:sp>
    <dsp:sp modelId="{1D0C59C5-BB38-4E3F-8B85-5F85BC47835D}">
      <dsp:nvSpPr>
        <dsp:cNvPr id="0" name=""/>
        <dsp:cNvSpPr/>
      </dsp:nvSpPr>
      <dsp:spPr>
        <a:xfrm rot="5400000">
          <a:off x="-258773" y="2052377"/>
          <a:ext cx="1725157" cy="1207610"/>
        </a:xfrm>
        <a:prstGeom prst="chevron">
          <a:avLst/>
        </a:prstGeom>
        <a:solidFill>
          <a:srgbClr val="8CC640"/>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Helvetica Neue" panose="02000503000000020004"/>
            </a:rPr>
            <a:t>Outpatient</a:t>
          </a:r>
        </a:p>
      </dsp:txBody>
      <dsp:txXfrm rot="-5400000">
        <a:off x="1" y="2397408"/>
        <a:ext cx="1207610" cy="517547"/>
      </dsp:txXfrm>
    </dsp:sp>
    <dsp:sp modelId="{ABC85531-74EC-46EC-8E8E-2B468B8C2F01}">
      <dsp:nvSpPr>
        <dsp:cNvPr id="0" name=""/>
        <dsp:cNvSpPr/>
      </dsp:nvSpPr>
      <dsp:spPr>
        <a:xfrm rot="5400000">
          <a:off x="3042166" y="-217498"/>
          <a:ext cx="1474443" cy="5143555"/>
        </a:xfrm>
        <a:prstGeom prst="round2Same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Helvetica Neue" panose="02000503000000020004"/>
            </a:rPr>
            <a:t>Case Management</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Helvetica Neue" panose="02000503000000020004"/>
            </a:rPr>
            <a:t>Florida Assertive Community Treatment (FACT)</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Helvetica Neue" panose="02000503000000020004"/>
            </a:rPr>
            <a:t>Substance Abuse &amp; Mental Health Therapy</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Helvetica Neue" panose="02000503000000020004"/>
            </a:rPr>
            <a:t>Psychiatric Medication Management</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Helvetica Neue" panose="02000503000000020004"/>
            </a:rPr>
            <a:t>Medication Assisted Treatment</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Helvetica Neue" panose="02000503000000020004"/>
            </a:rPr>
            <a:t>Pharmacy</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Helvetica Neue" panose="02000503000000020004"/>
            </a:rPr>
            <a:t>Primary Care</a:t>
          </a:r>
        </a:p>
      </dsp:txBody>
      <dsp:txXfrm rot="-5400000">
        <a:off x="1207610" y="1689034"/>
        <a:ext cx="5071579" cy="1330491"/>
      </dsp:txXfrm>
    </dsp:sp>
    <dsp:sp modelId="{C6ADC47B-6C1C-4CC2-9253-4CD8D26C2CD0}">
      <dsp:nvSpPr>
        <dsp:cNvPr id="0" name=""/>
        <dsp:cNvSpPr/>
      </dsp:nvSpPr>
      <dsp:spPr>
        <a:xfrm rot="5400000">
          <a:off x="-258773" y="3640087"/>
          <a:ext cx="1725157" cy="1207610"/>
        </a:xfrm>
        <a:prstGeom prst="chevron">
          <a:avLst/>
        </a:prstGeom>
        <a:solidFill>
          <a:srgbClr val="272361"/>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Helvetica Neue" panose="02000503000000020004"/>
            </a:rPr>
            <a:t>Residential</a:t>
          </a:r>
        </a:p>
      </dsp:txBody>
      <dsp:txXfrm rot="-5400000">
        <a:off x="1" y="3985118"/>
        <a:ext cx="1207610" cy="517547"/>
      </dsp:txXfrm>
    </dsp:sp>
    <dsp:sp modelId="{EA7E852D-2EA3-48F8-AD84-A45C63602471}">
      <dsp:nvSpPr>
        <dsp:cNvPr id="0" name=""/>
        <dsp:cNvSpPr/>
      </dsp:nvSpPr>
      <dsp:spPr>
        <a:xfrm rot="5400000">
          <a:off x="3218711" y="1370211"/>
          <a:ext cx="1121352" cy="5143555"/>
        </a:xfrm>
        <a:prstGeom prst="round2Same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Font typeface="Wingdings" panose="05000000000000000000" pitchFamily="2" charset="2"/>
            <a:buChar char="§"/>
          </a:pPr>
          <a:r>
            <a:rPr lang="en-US" sz="1600" kern="1200" dirty="0">
              <a:latin typeface="Helvetica Neue" panose="02000503000000020004"/>
            </a:rPr>
            <a:t>Shelter for Runaway and Truant Youth</a:t>
          </a:r>
        </a:p>
        <a:p>
          <a:pPr marL="171450" lvl="1" indent="-171450" algn="l" defTabSz="711200">
            <a:lnSpc>
              <a:spcPct val="90000"/>
            </a:lnSpc>
            <a:spcBef>
              <a:spcPct val="0"/>
            </a:spcBef>
            <a:spcAft>
              <a:spcPct val="15000"/>
            </a:spcAft>
            <a:buFont typeface="Wingdings" panose="05000000000000000000" pitchFamily="2" charset="2"/>
            <a:buChar char="§"/>
          </a:pPr>
          <a:r>
            <a:rPr lang="en-US" sz="1600" kern="1200" dirty="0">
              <a:latin typeface="Helvetica Neue" panose="02000503000000020004"/>
            </a:rPr>
            <a:t>Adolescent Residential Treatment</a:t>
          </a:r>
        </a:p>
        <a:p>
          <a:pPr marL="171450" lvl="1" indent="-171450" algn="l" defTabSz="711200">
            <a:lnSpc>
              <a:spcPct val="90000"/>
            </a:lnSpc>
            <a:spcBef>
              <a:spcPct val="0"/>
            </a:spcBef>
            <a:spcAft>
              <a:spcPct val="15000"/>
            </a:spcAft>
            <a:buFont typeface="Wingdings" panose="05000000000000000000" pitchFamily="2" charset="2"/>
            <a:buChar char="§"/>
          </a:pPr>
          <a:r>
            <a:rPr lang="en-US" sz="1600" kern="1200" dirty="0">
              <a:latin typeface="Helvetica Neue" panose="02000503000000020004"/>
            </a:rPr>
            <a:t>Men’s/Women’s Residential Treatment</a:t>
          </a:r>
        </a:p>
        <a:p>
          <a:pPr marL="171450" lvl="1" indent="-171450" algn="l" defTabSz="711200">
            <a:lnSpc>
              <a:spcPct val="90000"/>
            </a:lnSpc>
            <a:spcBef>
              <a:spcPct val="0"/>
            </a:spcBef>
            <a:spcAft>
              <a:spcPct val="15000"/>
            </a:spcAft>
            <a:buFont typeface="Wingdings" panose="05000000000000000000" pitchFamily="2" charset="2"/>
            <a:buChar char="§"/>
          </a:pPr>
          <a:r>
            <a:rPr lang="en-US" sz="1600" kern="1200" dirty="0">
              <a:latin typeface="Helvetica Neue" panose="02000503000000020004"/>
            </a:rPr>
            <a:t>Men’s Work Release </a:t>
          </a:r>
        </a:p>
      </dsp:txBody>
      <dsp:txXfrm rot="-5400000">
        <a:off x="1207610" y="3436052"/>
        <a:ext cx="5088815" cy="1011872"/>
      </dsp:txXfrm>
    </dsp:sp>
    <dsp:sp modelId="{630FCB2E-41B8-43D6-8594-D425A6144C38}">
      <dsp:nvSpPr>
        <dsp:cNvPr id="0" name=""/>
        <dsp:cNvSpPr/>
      </dsp:nvSpPr>
      <dsp:spPr>
        <a:xfrm rot="5400000">
          <a:off x="-258773" y="5227797"/>
          <a:ext cx="1725157" cy="1207610"/>
        </a:xfrm>
        <a:prstGeom prst="chevron">
          <a:avLst/>
        </a:prstGeom>
        <a:solidFill>
          <a:srgbClr val="8CC640"/>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Helvetica Neue" panose="02000503000000020004"/>
            </a:rPr>
            <a:t>Crisis</a:t>
          </a:r>
        </a:p>
      </dsp:txBody>
      <dsp:txXfrm rot="-5400000">
        <a:off x="1" y="5572828"/>
        <a:ext cx="1207610" cy="517547"/>
      </dsp:txXfrm>
    </dsp:sp>
    <dsp:sp modelId="{5F801DCC-29FC-46D2-8DBF-0047629AD615}">
      <dsp:nvSpPr>
        <dsp:cNvPr id="0" name=""/>
        <dsp:cNvSpPr/>
      </dsp:nvSpPr>
      <dsp:spPr>
        <a:xfrm rot="5400000">
          <a:off x="3218711" y="2976704"/>
          <a:ext cx="1121352" cy="5143555"/>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Font typeface="Wingdings" panose="05000000000000000000" pitchFamily="2" charset="2"/>
            <a:buChar char="§"/>
          </a:pPr>
          <a:r>
            <a:rPr lang="en-US" sz="1600" kern="1200" dirty="0">
              <a:latin typeface="Helvetica Neue" panose="02000503000000020004"/>
            </a:rPr>
            <a:t>Emergency Screenings</a:t>
          </a:r>
        </a:p>
        <a:p>
          <a:pPr marL="171450" lvl="1" indent="-171450" algn="l" defTabSz="711200">
            <a:lnSpc>
              <a:spcPct val="90000"/>
            </a:lnSpc>
            <a:spcBef>
              <a:spcPct val="0"/>
            </a:spcBef>
            <a:spcAft>
              <a:spcPct val="15000"/>
            </a:spcAft>
            <a:buFont typeface="Wingdings" panose="05000000000000000000" pitchFamily="2" charset="2"/>
            <a:buChar char="§"/>
          </a:pPr>
          <a:r>
            <a:rPr lang="en-US" sz="1600" kern="1200" dirty="0">
              <a:latin typeface="Helvetica Neue" panose="02000503000000020004"/>
            </a:rPr>
            <a:t>Crisis Stabilization</a:t>
          </a:r>
        </a:p>
        <a:p>
          <a:pPr marL="171450" lvl="1" indent="-171450" algn="l" defTabSz="711200">
            <a:lnSpc>
              <a:spcPct val="90000"/>
            </a:lnSpc>
            <a:spcBef>
              <a:spcPct val="0"/>
            </a:spcBef>
            <a:spcAft>
              <a:spcPct val="15000"/>
            </a:spcAft>
            <a:buFont typeface="Wingdings" panose="05000000000000000000" pitchFamily="2" charset="2"/>
            <a:buChar char="§"/>
          </a:pPr>
          <a:r>
            <a:rPr lang="en-US" sz="1600" kern="1200" dirty="0">
              <a:latin typeface="Helvetica Neue" panose="02000503000000020004"/>
            </a:rPr>
            <a:t>Detoxification </a:t>
          </a:r>
        </a:p>
        <a:p>
          <a:pPr marL="171450" lvl="1" indent="-171450" algn="l" defTabSz="711200">
            <a:lnSpc>
              <a:spcPct val="90000"/>
            </a:lnSpc>
            <a:spcBef>
              <a:spcPct val="0"/>
            </a:spcBef>
            <a:spcAft>
              <a:spcPct val="15000"/>
            </a:spcAft>
            <a:buFont typeface="Wingdings" panose="05000000000000000000" pitchFamily="2" charset="2"/>
            <a:buChar char="§"/>
          </a:pPr>
          <a:r>
            <a:rPr lang="en-US" sz="1600" kern="1200" dirty="0">
              <a:latin typeface="Helvetica Neue" panose="02000503000000020004"/>
            </a:rPr>
            <a:t>Mobile Crisis Response</a:t>
          </a:r>
        </a:p>
      </dsp:txBody>
      <dsp:txXfrm rot="-5400000">
        <a:off x="1207610" y="5042545"/>
        <a:ext cx="5088815" cy="101187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1412E81-22FE-401B-A4AB-3BFA019BA69C}" type="datetimeFigureOut">
              <a:rPr lang="en-US" smtClean="0"/>
              <a:t>9/6/2024</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ED17D00-EFDD-4F25-B7EE-111795AFDBB5}" type="slidenum">
              <a:rPr lang="en-US" smtClean="0"/>
              <a:t>‹#›</a:t>
            </a:fld>
            <a:endParaRPr lang="en-US"/>
          </a:p>
        </p:txBody>
      </p:sp>
    </p:spTree>
    <p:extLst>
      <p:ext uri="{BB962C8B-B14F-4D97-AF65-F5344CB8AC3E}">
        <p14:creationId xmlns:p14="http://schemas.microsoft.com/office/powerpoint/2010/main" val="93168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B60F3E1A-F44A-4BDC-BFDE-3CE901F7CC0B}" type="datetimeFigureOut">
              <a:rPr lang="en-US" smtClean="0"/>
              <a:t>9/6/2024</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8BE1359-2DA2-4102-8E5F-3C314329F386}" type="slidenum">
              <a:rPr lang="en-US" smtClean="0"/>
              <a:t>‹#›</a:t>
            </a:fld>
            <a:endParaRPr lang="en-US"/>
          </a:p>
        </p:txBody>
      </p:sp>
    </p:spTree>
    <p:extLst>
      <p:ext uri="{BB962C8B-B14F-4D97-AF65-F5344CB8AC3E}">
        <p14:creationId xmlns:p14="http://schemas.microsoft.com/office/powerpoint/2010/main" val="224285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81331B57-0BE5-4F82-AA58-76F53EFF3ADA}" type="datetime8">
              <a:rPr lang="en-US" smtClean="0"/>
              <a:pPr/>
              <a:t>9/6/2024 3:59 PM</a:t>
            </a:fld>
            <a:endParaRPr lang="en-US"/>
          </a:p>
        </p:txBody>
      </p:sp>
      <p:sp>
        <p:nvSpPr>
          <p:cNvPr id="6" name="Footer Placeholder 5"/>
          <p:cNvSpPr>
            <a:spLocks noGrp="1"/>
          </p:cNvSpPr>
          <p:nvPr>
            <p:ph type="ftr" sz="quarter" idx="12"/>
          </p:nvPr>
        </p:nvSpPr>
        <p:spPr>
          <a:xfrm>
            <a:off x="0" y="8829967"/>
            <a:ext cx="6309360" cy="464820"/>
          </a:xfrm>
        </p:spPr>
        <p:txBody>
          <a:bodyPr/>
          <a:lstStyle/>
          <a:p>
            <a:r>
              <a:rPr lang="en-US" sz="500">
                <a:solidFill>
                  <a:srgbClr val="000000"/>
                </a:solidFill>
              </a:rPr>
              <a:t>© 2007 Microsoft Corporation. All rights reserved. Microsoft, Windows, Windows Vista and other product names are or may be registered trademarks and/or trademarks in the U.S. and/or other countries.</a:t>
            </a:r>
          </a:p>
          <a:p>
            <a:r>
              <a:rPr lang="en-US" sz="50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a:solidFill>
                  <a:srgbClr val="000000"/>
                </a:solidFill>
              </a:rPr>
            </a:br>
            <a:r>
              <a:rPr lang="en-US" sz="500">
                <a:solidFill>
                  <a:srgbClr val="000000"/>
                </a:solidFill>
              </a:rPr>
              <a:t>MICROSOFT MAKES NO WARRANTIES, EXPRESS, IMPLIED OR STATUTORY, AS TO THE INFORMATION IN THIS PRESENTATION.</a:t>
            </a:r>
          </a:p>
          <a:p>
            <a:endParaRPr lang="en-US" sz="500"/>
          </a:p>
        </p:txBody>
      </p:sp>
      <p:sp>
        <p:nvSpPr>
          <p:cNvPr id="7" name="Slide Number Placeholder 6"/>
          <p:cNvSpPr>
            <a:spLocks noGrp="1"/>
          </p:cNvSpPr>
          <p:nvPr>
            <p:ph type="sldNum" sz="quarter" idx="13"/>
          </p:nvPr>
        </p:nvSpPr>
        <p:spPr>
          <a:xfrm>
            <a:off x="6309359" y="8829967"/>
            <a:ext cx="699418" cy="464820"/>
          </a:xfrm>
        </p:spPr>
        <p:txBody>
          <a:bodyPr/>
          <a:lstStyle/>
          <a:p>
            <a:fld id="{EC87E0CF-87F6-4B58-B8B8-DCAB2DAAF3CA}" type="slidenum">
              <a:rPr lang="en-US" smtClean="0"/>
              <a:pPr/>
              <a:t>1</a:t>
            </a:fld>
            <a:endParaRPr lang="en-US"/>
          </a:p>
        </p:txBody>
      </p:sp>
    </p:spTree>
    <p:extLst>
      <p:ext uri="{BB962C8B-B14F-4D97-AF65-F5344CB8AC3E}">
        <p14:creationId xmlns:p14="http://schemas.microsoft.com/office/powerpoint/2010/main" val="899661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81331B57-0BE5-4F82-AA58-76F53EFF3ADA}" type="datetime8">
              <a:rPr lang="en-US" smtClean="0"/>
              <a:pPr/>
              <a:t>9/6/2024 3:59 PM</a:t>
            </a:fld>
            <a:endParaRPr lang="en-US"/>
          </a:p>
        </p:txBody>
      </p:sp>
      <p:sp>
        <p:nvSpPr>
          <p:cNvPr id="6" name="Footer Placeholder 5"/>
          <p:cNvSpPr>
            <a:spLocks noGrp="1"/>
          </p:cNvSpPr>
          <p:nvPr>
            <p:ph type="ftr" sz="quarter" idx="12"/>
          </p:nvPr>
        </p:nvSpPr>
        <p:spPr>
          <a:xfrm>
            <a:off x="0" y="8829967"/>
            <a:ext cx="6309360" cy="464820"/>
          </a:xfrm>
        </p:spPr>
        <p:txBody>
          <a:bodyPr/>
          <a:lstStyle/>
          <a:p>
            <a:r>
              <a:rPr lang="en-US" sz="500">
                <a:solidFill>
                  <a:srgbClr val="000000"/>
                </a:solidFill>
              </a:rPr>
              <a:t>© 2007 Microsoft Corporation. All rights reserved. Microsoft, Windows, Windows Vista and other product names are or may be registered trademarks and/or trademarks in the U.S. and/or other countries.</a:t>
            </a:r>
          </a:p>
          <a:p>
            <a:r>
              <a:rPr lang="en-US" sz="50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a:solidFill>
                  <a:srgbClr val="000000"/>
                </a:solidFill>
              </a:rPr>
            </a:br>
            <a:r>
              <a:rPr lang="en-US" sz="500">
                <a:solidFill>
                  <a:srgbClr val="000000"/>
                </a:solidFill>
              </a:rPr>
              <a:t>MICROSOFT MAKES NO WARRANTIES, EXPRESS, IMPLIED OR STATUTORY, AS TO THE INFORMATION IN THIS PRESENTATION.</a:t>
            </a:r>
          </a:p>
          <a:p>
            <a:endParaRPr lang="en-US" sz="500"/>
          </a:p>
        </p:txBody>
      </p:sp>
      <p:sp>
        <p:nvSpPr>
          <p:cNvPr id="7" name="Slide Number Placeholder 6"/>
          <p:cNvSpPr>
            <a:spLocks noGrp="1"/>
          </p:cNvSpPr>
          <p:nvPr>
            <p:ph type="sldNum" sz="quarter" idx="13"/>
          </p:nvPr>
        </p:nvSpPr>
        <p:spPr>
          <a:xfrm>
            <a:off x="6309359" y="8829967"/>
            <a:ext cx="699418" cy="464820"/>
          </a:xfrm>
        </p:spPr>
        <p:txBody>
          <a:bodyPr/>
          <a:lstStyle/>
          <a:p>
            <a:fld id="{EC87E0CF-87F6-4B58-B8B8-DCAB2DAAF3CA}" type="slidenum">
              <a:rPr lang="en-US" smtClean="0"/>
              <a:pPr/>
              <a:t>13</a:t>
            </a:fld>
            <a:endParaRPr lang="en-US"/>
          </a:p>
        </p:txBody>
      </p:sp>
    </p:spTree>
    <p:extLst>
      <p:ext uri="{BB962C8B-B14F-4D97-AF65-F5344CB8AC3E}">
        <p14:creationId xmlns:p14="http://schemas.microsoft.com/office/powerpoint/2010/main" val="2947610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81331B57-0BE5-4F82-AA58-76F53EFF3ADA}" type="datetime8">
              <a:rPr lang="en-US" smtClean="0"/>
              <a:pPr/>
              <a:t>9/6/2024 3:59 PM</a:t>
            </a:fld>
            <a:endParaRPr lang="en-US"/>
          </a:p>
        </p:txBody>
      </p:sp>
      <p:sp>
        <p:nvSpPr>
          <p:cNvPr id="6" name="Footer Placeholder 5"/>
          <p:cNvSpPr>
            <a:spLocks noGrp="1"/>
          </p:cNvSpPr>
          <p:nvPr>
            <p:ph type="ftr" sz="quarter" idx="12"/>
          </p:nvPr>
        </p:nvSpPr>
        <p:spPr>
          <a:xfrm>
            <a:off x="0" y="8829967"/>
            <a:ext cx="6309360" cy="464820"/>
          </a:xfrm>
        </p:spPr>
        <p:txBody>
          <a:bodyPr/>
          <a:lstStyle/>
          <a:p>
            <a:r>
              <a:rPr lang="en-US" sz="500">
                <a:solidFill>
                  <a:srgbClr val="000000"/>
                </a:solidFill>
              </a:rPr>
              <a:t>© 2007 Microsoft Corporation. All rights reserved. Microsoft, Windows, Windows Vista and other product names are or may be registered trademarks and/or trademarks in the U.S. and/or other countries.</a:t>
            </a:r>
          </a:p>
          <a:p>
            <a:r>
              <a:rPr lang="en-US" sz="50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a:solidFill>
                  <a:srgbClr val="000000"/>
                </a:solidFill>
              </a:rPr>
            </a:br>
            <a:r>
              <a:rPr lang="en-US" sz="500">
                <a:solidFill>
                  <a:srgbClr val="000000"/>
                </a:solidFill>
              </a:rPr>
              <a:t>MICROSOFT MAKES NO WARRANTIES, EXPRESS, IMPLIED OR STATUTORY, AS TO THE INFORMATION IN THIS PRESENTATION.</a:t>
            </a:r>
          </a:p>
          <a:p>
            <a:endParaRPr lang="en-US" sz="500"/>
          </a:p>
        </p:txBody>
      </p:sp>
      <p:sp>
        <p:nvSpPr>
          <p:cNvPr id="7" name="Slide Number Placeholder 6"/>
          <p:cNvSpPr>
            <a:spLocks noGrp="1"/>
          </p:cNvSpPr>
          <p:nvPr>
            <p:ph type="sldNum" sz="quarter" idx="13"/>
          </p:nvPr>
        </p:nvSpPr>
        <p:spPr>
          <a:xfrm>
            <a:off x="6309359" y="8829967"/>
            <a:ext cx="699418" cy="464820"/>
          </a:xfrm>
        </p:spPr>
        <p:txBody>
          <a:bodyPr/>
          <a:lstStyle/>
          <a:p>
            <a:fld id="{EC87E0CF-87F6-4B58-B8B8-DCAB2DAAF3CA}" type="slidenum">
              <a:rPr lang="en-US" smtClean="0"/>
              <a:pPr/>
              <a:t>25</a:t>
            </a:fld>
            <a:endParaRPr lang="en-US"/>
          </a:p>
        </p:txBody>
      </p:sp>
    </p:spTree>
    <p:extLst>
      <p:ext uri="{BB962C8B-B14F-4D97-AF65-F5344CB8AC3E}">
        <p14:creationId xmlns:p14="http://schemas.microsoft.com/office/powerpoint/2010/main" val="2161519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7B1E85-34A4-4C5A-A082-8B699300D4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3010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7B1E85-34A4-4C5A-A082-8B699300D4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8650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7B1E85-34A4-4C5A-A082-8B699300D4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9662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7B1E85-34A4-4C5A-A082-8B699300D4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7284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7B1E85-34A4-4C5A-A082-8B699300D4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2557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7B1E85-34A4-4C5A-A082-8B699300D4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7610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7B1E85-34A4-4C5A-A082-8B699300D4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21692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7B1E85-34A4-4C5A-A082-8B699300D4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8543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7B1E85-34A4-4C5A-A082-8B699300D4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8569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7B1E85-34A4-4C5A-A082-8B699300D4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5565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7B1E85-34A4-4C5A-A082-8B699300D4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30744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7B1E85-34A4-4C5A-A082-8B699300D4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9823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FE9F7-64F5-16F3-403D-3EBFC493FF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869A52-0F6A-4BCC-D6EA-349F4FD4F14C}"/>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2304431D-F4BE-8C8E-BCEE-7B766A25CC6C}"/>
              </a:ext>
            </a:extLst>
          </p:cNvPr>
          <p:cNvSpPr>
            <a:spLocks noGrp="1"/>
          </p:cNvSpPr>
          <p:nvPr>
            <p:ph type="body" idx="1"/>
          </p:nvPr>
        </p:nvSpPr>
        <p:spPr/>
        <p:txBody>
          <a:bodyPr>
            <a:normAutofit/>
          </a:bodyPr>
          <a:lstStyle/>
          <a:p>
            <a:endParaRPr lang="en-US"/>
          </a:p>
        </p:txBody>
      </p:sp>
      <p:sp>
        <p:nvSpPr>
          <p:cNvPr id="4" name="Header Placeholder 3">
            <a:extLst>
              <a:ext uri="{FF2B5EF4-FFF2-40B4-BE49-F238E27FC236}">
                <a16:creationId xmlns:a16="http://schemas.microsoft.com/office/drawing/2014/main" id="{A03A8E4B-6F83-E61C-DC75-FFFA284C7F9E}"/>
              </a:ext>
            </a:extLst>
          </p:cNvPr>
          <p:cNvSpPr>
            <a:spLocks noGrp="1"/>
          </p:cNvSpPr>
          <p:nvPr>
            <p:ph type="hdr" sz="quarter" idx="10"/>
          </p:nvPr>
        </p:nvSpPr>
        <p:spPr/>
        <p:txBody>
          <a:bodyPr/>
          <a:lstStyle/>
          <a:p>
            <a:endParaRPr lang="en-US"/>
          </a:p>
        </p:txBody>
      </p:sp>
      <p:sp>
        <p:nvSpPr>
          <p:cNvPr id="5" name="Date Placeholder 4">
            <a:extLst>
              <a:ext uri="{FF2B5EF4-FFF2-40B4-BE49-F238E27FC236}">
                <a16:creationId xmlns:a16="http://schemas.microsoft.com/office/drawing/2014/main" id="{7F798072-BE5A-78C0-F132-E7C89208FF0F}"/>
              </a:ext>
            </a:extLst>
          </p:cNvPr>
          <p:cNvSpPr>
            <a:spLocks noGrp="1"/>
          </p:cNvSpPr>
          <p:nvPr>
            <p:ph type="dt" idx="11"/>
          </p:nvPr>
        </p:nvSpPr>
        <p:spPr/>
        <p:txBody>
          <a:bodyPr/>
          <a:lstStyle/>
          <a:p>
            <a:fld id="{81331B57-0BE5-4F82-AA58-76F53EFF3ADA}" type="datetime8">
              <a:rPr lang="en-US" smtClean="0"/>
              <a:pPr/>
              <a:t>9/6/2024 3:59 PM</a:t>
            </a:fld>
            <a:endParaRPr lang="en-US"/>
          </a:p>
        </p:txBody>
      </p:sp>
      <p:sp>
        <p:nvSpPr>
          <p:cNvPr id="6" name="Footer Placeholder 5">
            <a:extLst>
              <a:ext uri="{FF2B5EF4-FFF2-40B4-BE49-F238E27FC236}">
                <a16:creationId xmlns:a16="http://schemas.microsoft.com/office/drawing/2014/main" id="{20BD169B-8DA6-ADA8-1797-27BEB3393884}"/>
              </a:ext>
            </a:extLst>
          </p:cNvPr>
          <p:cNvSpPr>
            <a:spLocks noGrp="1"/>
          </p:cNvSpPr>
          <p:nvPr>
            <p:ph type="ftr" sz="quarter" idx="12"/>
          </p:nvPr>
        </p:nvSpPr>
        <p:spPr>
          <a:xfrm>
            <a:off x="0" y="8829967"/>
            <a:ext cx="6309360" cy="464820"/>
          </a:xfrm>
        </p:spPr>
        <p:txBody>
          <a:bodyPr/>
          <a:lstStyle/>
          <a:p>
            <a:r>
              <a:rPr lang="en-US" sz="500">
                <a:solidFill>
                  <a:srgbClr val="000000"/>
                </a:solidFill>
              </a:rPr>
              <a:t>© 2007 Microsoft Corporation. All rights reserved. Microsoft, Windows, Windows Vista and other product names are or may be registered trademarks and/or trademarks in the U.S. and/or other countries.</a:t>
            </a:r>
          </a:p>
          <a:p>
            <a:r>
              <a:rPr lang="en-US" sz="50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a:solidFill>
                  <a:srgbClr val="000000"/>
                </a:solidFill>
              </a:rPr>
            </a:br>
            <a:r>
              <a:rPr lang="en-US" sz="500">
                <a:solidFill>
                  <a:srgbClr val="000000"/>
                </a:solidFill>
              </a:rPr>
              <a:t>MICROSOFT MAKES NO WARRANTIES, EXPRESS, IMPLIED OR STATUTORY, AS TO THE INFORMATION IN THIS PRESENTATION.</a:t>
            </a:r>
          </a:p>
          <a:p>
            <a:endParaRPr lang="en-US" sz="500"/>
          </a:p>
        </p:txBody>
      </p:sp>
      <p:sp>
        <p:nvSpPr>
          <p:cNvPr id="7" name="Slide Number Placeholder 6">
            <a:extLst>
              <a:ext uri="{FF2B5EF4-FFF2-40B4-BE49-F238E27FC236}">
                <a16:creationId xmlns:a16="http://schemas.microsoft.com/office/drawing/2014/main" id="{A277F8C9-3FC0-EB0E-04BB-62DC5669E719}"/>
              </a:ext>
            </a:extLst>
          </p:cNvPr>
          <p:cNvSpPr>
            <a:spLocks noGrp="1"/>
          </p:cNvSpPr>
          <p:nvPr>
            <p:ph type="sldNum" sz="quarter" idx="13"/>
          </p:nvPr>
        </p:nvSpPr>
        <p:spPr>
          <a:xfrm>
            <a:off x="6309359" y="8829967"/>
            <a:ext cx="699418" cy="464820"/>
          </a:xfrm>
        </p:spPr>
        <p:txBody>
          <a:bodyPr/>
          <a:lstStyle/>
          <a:p>
            <a:fld id="{EC87E0CF-87F6-4B58-B8B8-DCAB2DAAF3CA}" type="slidenum">
              <a:rPr lang="en-US" smtClean="0"/>
              <a:pPr/>
              <a:t>44</a:t>
            </a:fld>
            <a:endParaRPr lang="en-US"/>
          </a:p>
        </p:txBody>
      </p:sp>
    </p:spTree>
    <p:extLst>
      <p:ext uri="{BB962C8B-B14F-4D97-AF65-F5344CB8AC3E}">
        <p14:creationId xmlns:p14="http://schemas.microsoft.com/office/powerpoint/2010/main" val="24665452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801AA889-FCBE-4FF6-BD29-A8F9CCA36358}" type="slidenum">
              <a:rPr kumimoji="0" lang="en-US" sz="10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45</a:t>
            </a:fld>
            <a:endParaRPr kumimoji="0" lang="en-US" sz="10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394023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12863" y="1389063"/>
            <a:ext cx="6673851" cy="37544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9478BD5-810D-1B48-8E25-3AD37D43D199}" type="slidenum">
              <a:rPr kumimoji="0" lang="en-US" sz="10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46</a:t>
            </a:fld>
            <a:endParaRPr kumimoji="0" lang="en-US" sz="10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509280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801AA889-FCBE-4FF6-BD29-A8F9CCA36358}" type="slidenum">
              <a:rPr kumimoji="0" lang="en-US" sz="10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48</a:t>
            </a:fld>
            <a:endParaRPr kumimoji="0" lang="en-US" sz="10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4188074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we provide</a:t>
            </a:r>
            <a:r>
              <a:rPr lang="en-US" baseline="0" dirty="0"/>
              <a:t> the continuum of service delivery, there are many gaps that need to be filled in</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9478BD5-810D-1B48-8E25-3AD37D43D1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64023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believe in collaboration… partnering</a:t>
            </a:r>
            <a:r>
              <a:rPr lang="en-US" baseline="0" dirty="0"/>
              <a:t> is key in a field that has limited resources</a:t>
            </a:r>
            <a:endParaRPr lang="en-US" dirty="0"/>
          </a:p>
        </p:txBody>
      </p:sp>
      <p:sp>
        <p:nvSpPr>
          <p:cNvPr id="4" name="Slide Number Placehold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9478BD5-810D-1B48-8E25-3AD37D43D199}" type="slidenum">
              <a:rPr kumimoji="0" lang="en-US" sz="10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50</a:t>
            </a:fld>
            <a:endParaRPr kumimoji="0" lang="en-US" sz="10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9471520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
            </a:pPr>
            <a:r>
              <a:rPr lang="en-US" dirty="0"/>
              <a:t>Children:</a:t>
            </a:r>
          </a:p>
          <a:p>
            <a:pPr lvl="1">
              <a:buFont typeface="Wingdings" panose="05000000000000000000" pitchFamily="2" charset="2"/>
              <a:buChar char="§"/>
            </a:pPr>
            <a:r>
              <a:rPr lang="en-US" dirty="0">
                <a:highlight>
                  <a:srgbClr val="FFFF00"/>
                </a:highlight>
              </a:rPr>
              <a:t>Worse than FL @ .4%</a:t>
            </a:r>
          </a:p>
          <a:p>
            <a:pPr lvl="1">
              <a:buFont typeface="Wingdings" panose="05000000000000000000" pitchFamily="2" charset="2"/>
              <a:buChar char="§"/>
            </a:pPr>
            <a:r>
              <a:rPr lang="en-US" dirty="0"/>
              <a:t>Worse than FL @31.5%</a:t>
            </a:r>
          </a:p>
          <a:p>
            <a:pPr>
              <a:buFont typeface="Wingdings" panose="05000000000000000000" pitchFamily="2" charset="2"/>
              <a:buChar char="§"/>
            </a:pPr>
            <a:r>
              <a:rPr lang="en-US" dirty="0"/>
              <a:t>Adults:</a:t>
            </a:r>
          </a:p>
          <a:p>
            <a:pPr lvl="1">
              <a:buFont typeface="Wingdings" panose="05000000000000000000" pitchFamily="2" charset="2"/>
              <a:buChar char="§"/>
            </a:pPr>
            <a:r>
              <a:rPr lang="en-US" b="0" dirty="0"/>
              <a:t>Worse</a:t>
            </a:r>
            <a:r>
              <a:rPr lang="en-US" b="1" dirty="0"/>
              <a:t> </a:t>
            </a:r>
            <a:r>
              <a:rPr lang="en-US" dirty="0"/>
              <a:t>than FL @ 15%</a:t>
            </a:r>
          </a:p>
          <a:p>
            <a:pPr lvl="1">
              <a:buFont typeface="Wingdings" panose="05000000000000000000" pitchFamily="2" charset="2"/>
              <a:buChar char="§"/>
            </a:pPr>
            <a:r>
              <a:rPr lang="en-US" dirty="0"/>
              <a:t>Worse than FL @ 17.8%</a:t>
            </a:r>
          </a:p>
          <a:p>
            <a:endParaRPr lang="en-US" dirty="0"/>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801AA889-FCBE-4FF6-BD29-A8F9CCA36358}" type="slidenum">
              <a:rPr kumimoji="0" lang="en-US" sz="10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52</a:t>
            </a:fld>
            <a:endParaRPr kumimoji="0" lang="en-US" sz="10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641677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801AA889-FCBE-4FF6-BD29-A8F9CCA36358}" type="slidenum">
              <a:rPr kumimoji="0" lang="en-US" sz="10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54</a:t>
            </a:fld>
            <a:endParaRPr kumimoji="0" lang="en-US" sz="10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561112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759E6-BD22-B18D-FF91-4D424DDE0C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4D389A-10D0-E07A-1F0C-A6807E4667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B8A91F-1214-58C8-ABD8-C71DEABEE1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CB19CE-30E9-48A5-5488-01FF7D861D50}"/>
              </a:ext>
            </a:extLst>
          </p:cNvPr>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9478BD5-810D-1B48-8E25-3AD37D43D199}" type="slidenum">
              <a:rPr kumimoji="0" lang="en-US" sz="1000" b="0" i="0" u="none" strike="noStrike" kern="0" cap="none" spc="0" normalizeH="0" baseline="0" noProof="0" smtClean="0">
                <a:ln>
                  <a:noFill/>
                </a:ln>
                <a:solidFill>
                  <a:prstClr val="black"/>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56</a:t>
            </a:fld>
            <a:endParaRPr kumimoji="0" lang="en-US" sz="10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9181969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SMA strategically doing to improve this???</a:t>
            </a:r>
          </a:p>
        </p:txBody>
      </p:sp>
      <p:sp>
        <p:nvSpPr>
          <p:cNvPr id="4" name="Slide Number Placehold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9478BD5-810D-1B48-8E25-3AD37D43D199}" type="slidenum">
              <a:rPr kumimoji="0" lang="en-US" sz="1000" b="0" i="0" u="none" strike="noStrike" kern="0" cap="none" spc="0" normalizeH="0" baseline="0" noProof="0" smtClean="0">
                <a:ln>
                  <a:noFill/>
                </a:ln>
                <a:solidFill>
                  <a:prstClr val="black"/>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57</a:t>
            </a:fld>
            <a:endParaRPr kumimoji="0" lang="en-US" sz="10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4647140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FE9F7-64F5-16F3-403D-3EBFC493FF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869A52-0F6A-4BCC-D6EA-349F4FD4F14C}"/>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2304431D-F4BE-8C8E-BCEE-7B766A25CC6C}"/>
              </a:ext>
            </a:extLst>
          </p:cNvPr>
          <p:cNvSpPr>
            <a:spLocks noGrp="1"/>
          </p:cNvSpPr>
          <p:nvPr>
            <p:ph type="body" idx="1"/>
          </p:nvPr>
        </p:nvSpPr>
        <p:spPr/>
        <p:txBody>
          <a:bodyPr>
            <a:normAutofit/>
          </a:bodyPr>
          <a:lstStyle/>
          <a:p>
            <a:endParaRPr lang="en-US"/>
          </a:p>
        </p:txBody>
      </p:sp>
      <p:sp>
        <p:nvSpPr>
          <p:cNvPr id="4" name="Header Placeholder 3">
            <a:extLst>
              <a:ext uri="{FF2B5EF4-FFF2-40B4-BE49-F238E27FC236}">
                <a16:creationId xmlns:a16="http://schemas.microsoft.com/office/drawing/2014/main" id="{A03A8E4B-6F83-E61C-DC75-FFFA284C7F9E}"/>
              </a:ext>
            </a:extLst>
          </p:cNvPr>
          <p:cNvSpPr>
            <a:spLocks noGrp="1"/>
          </p:cNvSpPr>
          <p:nvPr>
            <p:ph type="hdr" sz="quarter" idx="10"/>
          </p:nvPr>
        </p:nvSpPr>
        <p:spPr/>
        <p:txBody>
          <a:bodyPr/>
          <a:lstStyle/>
          <a:p>
            <a:endParaRPr lang="en-US"/>
          </a:p>
        </p:txBody>
      </p:sp>
      <p:sp>
        <p:nvSpPr>
          <p:cNvPr id="5" name="Date Placeholder 4">
            <a:extLst>
              <a:ext uri="{FF2B5EF4-FFF2-40B4-BE49-F238E27FC236}">
                <a16:creationId xmlns:a16="http://schemas.microsoft.com/office/drawing/2014/main" id="{7F798072-BE5A-78C0-F132-E7C89208FF0F}"/>
              </a:ext>
            </a:extLst>
          </p:cNvPr>
          <p:cNvSpPr>
            <a:spLocks noGrp="1"/>
          </p:cNvSpPr>
          <p:nvPr>
            <p:ph type="dt" idx="11"/>
          </p:nvPr>
        </p:nvSpPr>
        <p:spPr/>
        <p:txBody>
          <a:bodyPr/>
          <a:lstStyle/>
          <a:p>
            <a:fld id="{81331B57-0BE5-4F82-AA58-76F53EFF3ADA}" type="datetime8">
              <a:rPr lang="en-US" smtClean="0"/>
              <a:pPr/>
              <a:t>9/6/2024 3:59 PM</a:t>
            </a:fld>
            <a:endParaRPr lang="en-US"/>
          </a:p>
        </p:txBody>
      </p:sp>
      <p:sp>
        <p:nvSpPr>
          <p:cNvPr id="6" name="Footer Placeholder 5">
            <a:extLst>
              <a:ext uri="{FF2B5EF4-FFF2-40B4-BE49-F238E27FC236}">
                <a16:creationId xmlns:a16="http://schemas.microsoft.com/office/drawing/2014/main" id="{20BD169B-8DA6-ADA8-1797-27BEB3393884}"/>
              </a:ext>
            </a:extLst>
          </p:cNvPr>
          <p:cNvSpPr>
            <a:spLocks noGrp="1"/>
          </p:cNvSpPr>
          <p:nvPr>
            <p:ph type="ftr" sz="quarter" idx="12"/>
          </p:nvPr>
        </p:nvSpPr>
        <p:spPr>
          <a:xfrm>
            <a:off x="0" y="8829967"/>
            <a:ext cx="6309360" cy="464820"/>
          </a:xfrm>
        </p:spPr>
        <p:txBody>
          <a:bodyPr/>
          <a:lstStyle/>
          <a:p>
            <a:r>
              <a:rPr lang="en-US" sz="500">
                <a:solidFill>
                  <a:srgbClr val="000000"/>
                </a:solidFill>
              </a:rPr>
              <a:t>© 2007 Microsoft Corporation. All rights reserved. Microsoft, Windows, Windows Vista and other product names are or may be registered trademarks and/or trademarks in the U.S. and/or other countries.</a:t>
            </a:r>
          </a:p>
          <a:p>
            <a:r>
              <a:rPr lang="en-US" sz="50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a:solidFill>
                  <a:srgbClr val="000000"/>
                </a:solidFill>
              </a:rPr>
            </a:br>
            <a:r>
              <a:rPr lang="en-US" sz="500">
                <a:solidFill>
                  <a:srgbClr val="000000"/>
                </a:solidFill>
              </a:rPr>
              <a:t>MICROSOFT MAKES NO WARRANTIES, EXPRESS, IMPLIED OR STATUTORY, AS TO THE INFORMATION IN THIS PRESENTATION.</a:t>
            </a:r>
          </a:p>
          <a:p>
            <a:endParaRPr lang="en-US" sz="500"/>
          </a:p>
        </p:txBody>
      </p:sp>
      <p:sp>
        <p:nvSpPr>
          <p:cNvPr id="7" name="Slide Number Placeholder 6">
            <a:extLst>
              <a:ext uri="{FF2B5EF4-FFF2-40B4-BE49-F238E27FC236}">
                <a16:creationId xmlns:a16="http://schemas.microsoft.com/office/drawing/2014/main" id="{A277F8C9-3FC0-EB0E-04BB-62DC5669E719}"/>
              </a:ext>
            </a:extLst>
          </p:cNvPr>
          <p:cNvSpPr>
            <a:spLocks noGrp="1"/>
          </p:cNvSpPr>
          <p:nvPr>
            <p:ph type="sldNum" sz="quarter" idx="13"/>
          </p:nvPr>
        </p:nvSpPr>
        <p:spPr>
          <a:xfrm>
            <a:off x="6309359" y="8829967"/>
            <a:ext cx="699418" cy="464820"/>
          </a:xfrm>
        </p:spPr>
        <p:txBody>
          <a:bodyPr/>
          <a:lstStyle/>
          <a:p>
            <a:fld id="{EC87E0CF-87F6-4B58-B8B8-DCAB2DAAF3CA}" type="slidenum">
              <a:rPr lang="en-US" smtClean="0"/>
              <a:pPr/>
              <a:t>58</a:t>
            </a:fld>
            <a:endParaRPr lang="en-US"/>
          </a:p>
        </p:txBody>
      </p:sp>
    </p:spTree>
    <p:extLst>
      <p:ext uri="{BB962C8B-B14F-4D97-AF65-F5344CB8AC3E}">
        <p14:creationId xmlns:p14="http://schemas.microsoft.com/office/powerpoint/2010/main" val="1688754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3667" y="1905001"/>
            <a:ext cx="10242551" cy="1523495"/>
          </a:xfrm>
        </p:spPr>
        <p:txBody>
          <a:bodyPr>
            <a:noAutofit/>
          </a:bodyPr>
          <a:lstStyle>
            <a:lvl1pPr>
              <a:lnSpc>
                <a:spcPct val="90000"/>
              </a:lnSpc>
              <a:defRPr sz="5400"/>
            </a:lvl1pPr>
          </a:lstStyle>
          <a:p>
            <a:r>
              <a:rPr lang="en-US"/>
              <a:t>Click to edit Master title style</a:t>
            </a:r>
          </a:p>
        </p:txBody>
      </p:sp>
      <p:sp>
        <p:nvSpPr>
          <p:cNvPr id="3" name="Subtitle 2"/>
          <p:cNvSpPr>
            <a:spLocks noGrp="1"/>
          </p:cNvSpPr>
          <p:nvPr>
            <p:ph type="subTitle" idx="1"/>
          </p:nvPr>
        </p:nvSpPr>
        <p:spPr>
          <a:xfrm>
            <a:off x="973666" y="4344989"/>
            <a:ext cx="10242551"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a:t>Click to edit Master title style</a:t>
            </a:r>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508000" y="1411552"/>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08000" y="1412875"/>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8000" y="1411553"/>
            <a:ext cx="5486400" cy="1742015"/>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411553"/>
            <a:ext cx="5486400" cy="1742015"/>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8000" y="1757802"/>
            <a:ext cx="54864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507999" y="2174875"/>
            <a:ext cx="54864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4642" y="1757802"/>
            <a:ext cx="548935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490632"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p>
        </p:txBody>
      </p:sp>
      <p:sp>
        <p:nvSpPr>
          <p:cNvPr id="6" name="Text Placeholder 5"/>
          <p:cNvSpPr>
            <a:spLocks noGrp="1"/>
          </p:cNvSpPr>
          <p:nvPr>
            <p:ph type="body" sz="quarter" idx="10"/>
          </p:nvPr>
        </p:nvSpPr>
        <p:spPr bwMode="white">
          <a:xfrm>
            <a:off x="508000" y="1411553"/>
            <a:ext cx="11176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p>
        </p:txBody>
      </p:sp>
      <p:sp>
        <p:nvSpPr>
          <p:cNvPr id="6" name="Text Placeholder 5"/>
          <p:cNvSpPr>
            <a:spLocks noGrp="1"/>
          </p:cNvSpPr>
          <p:nvPr>
            <p:ph type="body" sz="quarter" idx="10"/>
          </p:nvPr>
        </p:nvSpPr>
        <p:spPr bwMode="white">
          <a:xfrm>
            <a:off x="508000" y="1411553"/>
            <a:ext cx="11176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p:nvPr>
        </p:nvSpPr>
        <p:spPr>
          <a:xfrm>
            <a:off x="1" y="6238876"/>
            <a:ext cx="12192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a:t>Click to edit Master title style</a:t>
            </a:r>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Placeholder 21">
            <a:extLst>
              <a:ext uri="{FF2B5EF4-FFF2-40B4-BE49-F238E27FC236}">
                <a16:creationId xmlns:a16="http://schemas.microsoft.com/office/drawing/2014/main" id="{2805E873-D394-0F8D-AB45-7A872F7B9F00}"/>
              </a:ext>
            </a:extLst>
          </p:cNvPr>
          <p:cNvSpPr>
            <a:spLocks noGrp="1"/>
          </p:cNvSpPr>
          <p:nvPr>
            <p:ph type="title"/>
          </p:nvPr>
        </p:nvSpPr>
        <p:spPr>
          <a:xfrm>
            <a:off x="155798" y="129452"/>
            <a:ext cx="8968509" cy="535566"/>
          </a:xfrm>
          <a:prstGeom prst="rect">
            <a:avLst/>
          </a:prstGeom>
        </p:spPr>
        <p:txBody>
          <a:bodyPr vert="horz" anchor="ctr">
            <a:noAutofit/>
          </a:bodyPr>
          <a:lstStyle>
            <a:lvl1pPr algn="l">
              <a:defRPr sz="4000" b="0">
                <a:solidFill>
                  <a:schemeClr val="bg2"/>
                </a:solidFill>
              </a:defRPr>
            </a:lvl1pPr>
          </a:lstStyle>
          <a:p>
            <a:r>
              <a:rPr kumimoji="0" lang="en-US"/>
              <a:t>Click to edit Master title style</a:t>
            </a:r>
          </a:p>
        </p:txBody>
      </p:sp>
      <p:sp>
        <p:nvSpPr>
          <p:cNvPr id="12" name="Slide Number Placeholder 22">
            <a:extLst>
              <a:ext uri="{FF2B5EF4-FFF2-40B4-BE49-F238E27FC236}">
                <a16:creationId xmlns:a16="http://schemas.microsoft.com/office/drawing/2014/main" id="{55438B77-C9A8-F5C0-D594-F0B8BC2B7AE8}"/>
              </a:ext>
            </a:extLst>
          </p:cNvPr>
          <p:cNvSpPr>
            <a:spLocks noGrp="1"/>
          </p:cNvSpPr>
          <p:nvPr>
            <p:ph type="sldNum" sz="quarter" idx="4"/>
          </p:nvPr>
        </p:nvSpPr>
        <p:spPr>
          <a:xfrm>
            <a:off x="10713574" y="231052"/>
            <a:ext cx="840508" cy="332366"/>
          </a:xfrm>
          <a:prstGeom prst="rect">
            <a:avLst/>
          </a:prstGeom>
        </p:spPr>
        <p:txBody>
          <a:bodyPr vert="horz" anchor="ctr" anchorCtr="0">
            <a:normAutofit/>
          </a:bodyPr>
          <a:lstStyle>
            <a:lvl1pPr algn="ctr" eaLnBrk="1" latinLnBrk="0" hangingPunct="1">
              <a:defRPr kumimoji="0" sz="1400" b="1">
                <a:solidFill>
                  <a:schemeClr val="tx1"/>
                </a:solidFill>
                <a:latin typeface="Century Gothic" panose="020B0502020202020204" pitchFamily="34" charset="0"/>
              </a:defRPr>
            </a:lvl1pPr>
          </a:lstStyle>
          <a:p>
            <a:fld id="{D5BBC35B-A44B-4119-B8DA-DE9E3DFADA20}" type="slidenum">
              <a:rPr lang="en-US" smtClean="0"/>
              <a:pPr/>
              <a:t>‹#›</a:t>
            </a:fld>
            <a:endParaRPr lang="en-US"/>
          </a:p>
        </p:txBody>
      </p:sp>
    </p:spTree>
    <p:extLst>
      <p:ext uri="{BB962C8B-B14F-4D97-AF65-F5344CB8AC3E}">
        <p14:creationId xmlns:p14="http://schemas.microsoft.com/office/powerpoint/2010/main" val="115762377"/>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963084" y="1905000"/>
            <a:ext cx="10720917" cy="2108269"/>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4875005" y="52217"/>
            <a:ext cx="5885815" cy="597536"/>
          </a:xfrm>
        </p:spPr>
        <p:txBody>
          <a:bodyPr lIns="0" tIns="0" rIns="0" bIns="0"/>
          <a:lstStyle>
            <a:lvl1pPr>
              <a:defRPr sz="3883" b="1" i="0">
                <a:solidFill>
                  <a:srgbClr val="FDFDF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a:xfrm>
            <a:off x="4145280" y="4965524"/>
            <a:ext cx="3901440" cy="244362"/>
          </a:xfrm>
        </p:spPr>
        <p:txBody>
          <a:bodyPr lIns="0" tIns="0" rIns="0" bIns="0"/>
          <a:lstStyle>
            <a:lvl1pPr algn="ctr">
              <a:defRPr>
                <a:solidFill>
                  <a:schemeClr val="tx1">
                    <a:tint val="75000"/>
                  </a:schemeClr>
                </a:solidFill>
              </a:defRPr>
            </a:lvl1pPr>
          </a:lstStyle>
          <a:p>
            <a:pPr defTabSz="806867"/>
            <a:endParaRPr lang="en-US" sz="1588" kern="0">
              <a:solidFill>
                <a:prstClr val="black">
                  <a:tint val="75000"/>
                </a:prstClr>
              </a:solidFill>
            </a:endParaRPr>
          </a:p>
        </p:txBody>
      </p:sp>
      <p:sp>
        <p:nvSpPr>
          <p:cNvPr id="5" name="Holder 5"/>
          <p:cNvSpPr>
            <a:spLocks noGrp="1"/>
          </p:cNvSpPr>
          <p:nvPr>
            <p:ph type="dt" sz="half" idx="6"/>
          </p:nvPr>
        </p:nvSpPr>
        <p:spPr>
          <a:xfrm>
            <a:off x="609600" y="4965524"/>
            <a:ext cx="2804160" cy="244362"/>
          </a:xfrm>
        </p:spPr>
        <p:txBody>
          <a:bodyPr lIns="0" tIns="0" rIns="0" bIns="0"/>
          <a:lstStyle>
            <a:lvl1pPr algn="l">
              <a:defRPr>
                <a:solidFill>
                  <a:schemeClr val="tx1">
                    <a:tint val="75000"/>
                  </a:schemeClr>
                </a:solidFill>
              </a:defRPr>
            </a:lvl1pPr>
          </a:lstStyle>
          <a:p>
            <a:pPr defTabSz="806867"/>
            <a:fld id="{1D8BD707-D9CF-40AE-B4C6-C98DA3205C09}" type="datetimeFigureOut">
              <a:rPr lang="en-US" sz="1588" kern="0" smtClean="0">
                <a:solidFill>
                  <a:prstClr val="black">
                    <a:tint val="75000"/>
                  </a:prstClr>
                </a:solidFill>
              </a:rPr>
              <a:pPr defTabSz="806867"/>
              <a:t>9/6/2024</a:t>
            </a:fld>
            <a:endParaRPr lang="en-US" sz="1588" kern="0">
              <a:solidFill>
                <a:prstClr val="black">
                  <a:tint val="75000"/>
                </a:prstClr>
              </a:solidFill>
            </a:endParaRPr>
          </a:p>
        </p:txBody>
      </p:sp>
      <p:sp>
        <p:nvSpPr>
          <p:cNvPr id="6" name="Holder 6"/>
          <p:cNvSpPr>
            <a:spLocks noGrp="1"/>
          </p:cNvSpPr>
          <p:nvPr>
            <p:ph type="sldNum" sz="quarter" idx="7"/>
          </p:nvPr>
        </p:nvSpPr>
        <p:spPr>
          <a:xfrm>
            <a:off x="8778240" y="4965524"/>
            <a:ext cx="2804160" cy="244362"/>
          </a:xfrm>
        </p:spPr>
        <p:txBody>
          <a:bodyPr lIns="0" tIns="0" rIns="0" bIns="0"/>
          <a:lstStyle>
            <a:lvl1pPr algn="r">
              <a:defRPr>
                <a:solidFill>
                  <a:schemeClr val="tx1">
                    <a:tint val="75000"/>
                  </a:schemeClr>
                </a:solidFill>
              </a:defRPr>
            </a:lvl1pPr>
          </a:lstStyle>
          <a:p>
            <a:pPr defTabSz="806867"/>
            <a:fld id="{B6F15528-21DE-4FAA-801E-634DDDAF4B2B}" type="slidenum">
              <a:rPr lang="en-US" sz="1588" kern="0" smtClean="0">
                <a:solidFill>
                  <a:prstClr val="black">
                    <a:tint val="75000"/>
                  </a:prstClr>
                </a:solidFill>
              </a:rPr>
              <a:pPr defTabSz="806867"/>
              <a:t>‹#›</a:t>
            </a:fld>
            <a:endParaRPr lang="en-US" sz="1588" kern="0">
              <a:solidFill>
                <a:prstClr val="black">
                  <a:tint val="75000"/>
                </a:prstClr>
              </a:solidFill>
            </a:endParaRPr>
          </a:p>
        </p:txBody>
      </p:sp>
    </p:spTree>
    <p:extLst>
      <p:ext uri="{BB962C8B-B14F-4D97-AF65-F5344CB8AC3E}">
        <p14:creationId xmlns:p14="http://schemas.microsoft.com/office/powerpoint/2010/main" val="17054140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1" name="Freeform 6"/>
          <p:cNvSpPr/>
          <p:nvPr/>
        </p:nvSpPr>
        <p:spPr bwMode="auto">
          <a:xfrm>
            <a:off x="-1" y="0"/>
            <a:ext cx="12192002"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rgbClr val="272361"/>
          </a:solidFill>
          <a:ln>
            <a:noFill/>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818711" y="2222289"/>
            <a:ext cx="10554574" cy="13849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310E58EE-6FB2-FF4B-91F2-742E0D5A6AFC}"/>
              </a:ext>
            </a:extLst>
          </p:cNvPr>
          <p:cNvPicPr>
            <a:picLocks noChangeAspect="1"/>
          </p:cNvPicPr>
          <p:nvPr userDrawn="1"/>
        </p:nvPicPr>
        <p:blipFill>
          <a:blip r:embed="rId2"/>
          <a:stretch>
            <a:fillRect/>
          </a:stretch>
        </p:blipFill>
        <p:spPr>
          <a:xfrm>
            <a:off x="1412142" y="402304"/>
            <a:ext cx="2146300" cy="1193800"/>
          </a:xfrm>
          <a:prstGeom prst="rect">
            <a:avLst/>
          </a:prstGeom>
        </p:spPr>
      </p:pic>
      <p:sp>
        <p:nvSpPr>
          <p:cNvPr id="9" name="Title 8">
            <a:extLst>
              <a:ext uri="{FF2B5EF4-FFF2-40B4-BE49-F238E27FC236}">
                <a16:creationId xmlns:a16="http://schemas.microsoft.com/office/drawing/2014/main" id="{6AF42A9E-506C-3649-B7C9-936F35E049D1}"/>
              </a:ext>
            </a:extLst>
          </p:cNvPr>
          <p:cNvSpPr>
            <a:spLocks noGrp="1"/>
          </p:cNvSpPr>
          <p:nvPr>
            <p:ph type="title" hasCustomPrompt="1"/>
          </p:nvPr>
        </p:nvSpPr>
        <p:spPr>
          <a:xfrm>
            <a:off x="3895545" y="999205"/>
            <a:ext cx="7258485" cy="573575"/>
          </a:xfrm>
          <a:prstGeom prst="rect">
            <a:avLst/>
          </a:prstGeom>
        </p:spPr>
        <p:txBody>
          <a:bodyPr wrap="square" lIns="91440">
            <a:normAutofit/>
          </a:bodyPr>
          <a:lstStyle>
            <a:lvl1pPr>
              <a:defRPr b="1" i="0">
                <a:latin typeface="Acumin Pro ExtraCondensed Smbd" panose="020B0508020202020204" pitchFamily="34" charset="77"/>
                <a:ea typeface="Helvetica Neue" panose="02000503000000020004" pitchFamily="2" charset="0"/>
                <a:cs typeface="Helvetica Neue" panose="02000503000000020004" pitchFamily="2" charset="0"/>
              </a:defRPr>
            </a:lvl1pPr>
          </a:lstStyle>
          <a:p>
            <a:r>
              <a:rPr lang="en-US" dirty="0"/>
              <a:t>Headline Here</a:t>
            </a:r>
          </a:p>
        </p:txBody>
      </p:sp>
    </p:spTree>
    <p:extLst>
      <p:ext uri="{BB962C8B-B14F-4D97-AF65-F5344CB8AC3E}">
        <p14:creationId xmlns:p14="http://schemas.microsoft.com/office/powerpoint/2010/main" val="35810179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145280" y="4965524"/>
            <a:ext cx="3901440" cy="244362"/>
          </a:xfrm>
        </p:spPr>
        <p:txBody>
          <a:bodyPr lIns="0" tIns="0" rIns="0" bIns="0"/>
          <a:lstStyle>
            <a:lvl1pPr algn="ctr">
              <a:defRPr>
                <a:solidFill>
                  <a:schemeClr val="tx1">
                    <a:tint val="75000"/>
                  </a:schemeClr>
                </a:solidFill>
              </a:defRPr>
            </a:lvl1pPr>
          </a:lstStyle>
          <a:p>
            <a:pPr defTabSz="806867"/>
            <a:endParaRPr lang="en-US" sz="1588" kern="0">
              <a:solidFill>
                <a:prstClr val="black">
                  <a:tint val="75000"/>
                </a:prstClr>
              </a:solidFill>
            </a:endParaRPr>
          </a:p>
        </p:txBody>
      </p:sp>
      <p:sp>
        <p:nvSpPr>
          <p:cNvPr id="3" name="Holder 3"/>
          <p:cNvSpPr>
            <a:spLocks noGrp="1"/>
          </p:cNvSpPr>
          <p:nvPr>
            <p:ph type="dt" sz="half" idx="6"/>
          </p:nvPr>
        </p:nvSpPr>
        <p:spPr>
          <a:xfrm>
            <a:off x="609600" y="4965524"/>
            <a:ext cx="2804160" cy="244362"/>
          </a:xfrm>
        </p:spPr>
        <p:txBody>
          <a:bodyPr lIns="0" tIns="0" rIns="0" bIns="0"/>
          <a:lstStyle>
            <a:lvl1pPr algn="l">
              <a:defRPr>
                <a:solidFill>
                  <a:schemeClr val="tx1">
                    <a:tint val="75000"/>
                  </a:schemeClr>
                </a:solidFill>
              </a:defRPr>
            </a:lvl1pPr>
          </a:lstStyle>
          <a:p>
            <a:pPr defTabSz="806867"/>
            <a:fld id="{1D8BD707-D9CF-40AE-B4C6-C98DA3205C09}" type="datetimeFigureOut">
              <a:rPr lang="en-US" sz="1588" kern="0" smtClean="0">
                <a:solidFill>
                  <a:prstClr val="black">
                    <a:tint val="75000"/>
                  </a:prstClr>
                </a:solidFill>
              </a:rPr>
              <a:pPr defTabSz="806867"/>
              <a:t>9/6/2024</a:t>
            </a:fld>
            <a:endParaRPr lang="en-US" sz="1588" kern="0">
              <a:solidFill>
                <a:prstClr val="black">
                  <a:tint val="75000"/>
                </a:prstClr>
              </a:solidFill>
            </a:endParaRPr>
          </a:p>
        </p:txBody>
      </p:sp>
      <p:sp>
        <p:nvSpPr>
          <p:cNvPr id="4" name="Holder 4"/>
          <p:cNvSpPr>
            <a:spLocks noGrp="1"/>
          </p:cNvSpPr>
          <p:nvPr>
            <p:ph type="sldNum" sz="quarter" idx="7"/>
          </p:nvPr>
        </p:nvSpPr>
        <p:spPr>
          <a:xfrm>
            <a:off x="8778240" y="4965524"/>
            <a:ext cx="2804160" cy="244362"/>
          </a:xfrm>
        </p:spPr>
        <p:txBody>
          <a:bodyPr lIns="0" tIns="0" rIns="0" bIns="0"/>
          <a:lstStyle>
            <a:lvl1pPr algn="r">
              <a:defRPr>
                <a:solidFill>
                  <a:schemeClr val="tx1">
                    <a:tint val="75000"/>
                  </a:schemeClr>
                </a:solidFill>
              </a:defRPr>
            </a:lvl1pPr>
          </a:lstStyle>
          <a:p>
            <a:pPr defTabSz="806867"/>
            <a:fld id="{B6F15528-21DE-4FAA-801E-634DDDAF4B2B}" type="slidenum">
              <a:rPr lang="en-US" sz="1588" kern="0" smtClean="0">
                <a:solidFill>
                  <a:prstClr val="black">
                    <a:tint val="75000"/>
                  </a:prstClr>
                </a:solidFill>
              </a:rPr>
              <a:pPr defTabSz="806867"/>
              <a:t>‹#›</a:t>
            </a:fld>
            <a:endParaRPr lang="en-US" sz="1588" kern="0">
              <a:solidFill>
                <a:prstClr val="black">
                  <a:tint val="75000"/>
                </a:prstClr>
              </a:solidFill>
            </a:endParaRPr>
          </a:p>
        </p:txBody>
      </p:sp>
    </p:spTree>
    <p:extLst>
      <p:ext uri="{BB962C8B-B14F-4D97-AF65-F5344CB8AC3E}">
        <p14:creationId xmlns:p14="http://schemas.microsoft.com/office/powerpoint/2010/main" val="4516920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3"/>
            <a:ext cx="4852988" cy="1617163"/>
          </a:xfrm>
          <a:noFill/>
        </p:spPr>
        <p:txBody>
          <a:bodyPr anchor="b">
            <a:normAutofit/>
          </a:bodyPr>
          <a:lstStyle>
            <a:lvl1pPr algn="l">
              <a:defRPr sz="3177" b="1" i="0">
                <a:solidFill>
                  <a:schemeClr val="tx1"/>
                </a:solidFill>
                <a:effectLst/>
                <a:latin typeface="Acumin Pro ExtraCondensed Smbd" panose="020B0508020202020204" pitchFamily="34" charset="77"/>
              </a:defRPr>
            </a:lvl1pPr>
          </a:lstStyle>
          <a:p>
            <a:r>
              <a:rPr lang="en-US" dirty="0"/>
              <a:t>Click to edit Master title style</a:t>
            </a:r>
          </a:p>
        </p:txBody>
      </p:sp>
      <p:sp>
        <p:nvSpPr>
          <p:cNvPr id="9" name="Picture Placeholder 11"/>
          <p:cNvSpPr>
            <a:spLocks noGrp="1" noChangeAspect="1"/>
          </p:cNvSpPr>
          <p:nvPr>
            <p:ph type="pic" sz="quarter" idx="13"/>
          </p:nvPr>
        </p:nvSpPr>
        <p:spPr bwMode="auto">
          <a:xfrm>
            <a:off x="6098119"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solidFill>
            <a:srgbClr val="272361"/>
          </a:solid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235"/>
            </a:lvl1pPr>
          </a:lstStyle>
          <a:p>
            <a:r>
              <a:rPr lang="en-US" dirty="0"/>
              <a:t>Click icon to add picture</a:t>
            </a:r>
          </a:p>
        </p:txBody>
      </p:sp>
      <p:sp>
        <p:nvSpPr>
          <p:cNvPr id="4" name="Text Placeholder 3"/>
          <p:cNvSpPr>
            <a:spLocks noGrp="1"/>
          </p:cNvSpPr>
          <p:nvPr>
            <p:ph type="body" sz="half" idx="2"/>
          </p:nvPr>
        </p:nvSpPr>
        <p:spPr>
          <a:xfrm>
            <a:off x="814728" y="2470159"/>
            <a:ext cx="4852988" cy="3390890"/>
          </a:xfrm>
        </p:spPr>
        <p:txBody>
          <a:bodyPr anchor="t">
            <a:normAutofit/>
          </a:bodyPr>
          <a:lstStyle>
            <a:lvl1pPr marL="0" indent="0">
              <a:buNone/>
              <a:defRPr sz="1412" b="0" i="0">
                <a:latin typeface="Helvetica Neue" panose="02000503000000020004" pitchFamily="2" charset="0"/>
                <a:ea typeface="Helvetica Neue" panose="02000503000000020004" pitchFamily="2" charset="0"/>
                <a:cs typeface="Helvetica Neue" panose="02000503000000020004" pitchFamily="2" charset="0"/>
              </a:defRPr>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dirty="0"/>
              <a:t>Click to edit Master text styles</a:t>
            </a:r>
          </a:p>
        </p:txBody>
      </p:sp>
      <p:pic>
        <p:nvPicPr>
          <p:cNvPr id="10" name="Picture 9">
            <a:extLst>
              <a:ext uri="{FF2B5EF4-FFF2-40B4-BE49-F238E27FC236}">
                <a16:creationId xmlns:a16="http://schemas.microsoft.com/office/drawing/2014/main" id="{BFEF0407-874C-C049-B314-2E3447AB9AB0}"/>
              </a:ext>
            </a:extLst>
          </p:cNvPr>
          <p:cNvPicPr>
            <a:picLocks noChangeAspect="1"/>
          </p:cNvPicPr>
          <p:nvPr userDrawn="1"/>
        </p:nvPicPr>
        <p:blipFill>
          <a:blip r:embed="rId2"/>
          <a:stretch>
            <a:fillRect/>
          </a:stretch>
        </p:blipFill>
        <p:spPr>
          <a:xfrm>
            <a:off x="7648596" y="1355062"/>
            <a:ext cx="3728676" cy="2073938"/>
          </a:xfrm>
          <a:prstGeom prst="rect">
            <a:avLst/>
          </a:prstGeom>
        </p:spPr>
      </p:pic>
      <p:sp>
        <p:nvSpPr>
          <p:cNvPr id="3" name="Rectangle 2">
            <a:extLst>
              <a:ext uri="{FF2B5EF4-FFF2-40B4-BE49-F238E27FC236}">
                <a16:creationId xmlns:a16="http://schemas.microsoft.com/office/drawing/2014/main" id="{EA262D9A-26D2-0246-AB50-317E30497CE1}"/>
              </a:ext>
            </a:extLst>
          </p:cNvPr>
          <p:cNvSpPr/>
          <p:nvPr userDrawn="1"/>
        </p:nvSpPr>
        <p:spPr>
          <a:xfrm>
            <a:off x="7648598" y="0"/>
            <a:ext cx="3039999" cy="420130"/>
          </a:xfrm>
          <a:prstGeom prst="rect">
            <a:avLst/>
          </a:prstGeom>
          <a:solidFill>
            <a:srgbClr val="272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06867" eaLnBrk="1" fontAlgn="auto" latinLnBrk="0" hangingPunct="1">
              <a:lnSpc>
                <a:spcPct val="100000"/>
              </a:lnSpc>
              <a:spcBef>
                <a:spcPts val="0"/>
              </a:spcBef>
              <a:spcAft>
                <a:spcPts val="0"/>
              </a:spcAft>
              <a:buClrTx/>
              <a:buSzTx/>
              <a:buFontTx/>
              <a:buNone/>
              <a:tabLst/>
              <a:defRPr/>
            </a:pPr>
            <a:endParaRPr kumimoji="0" lang="en-US" sz="1588"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445209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1" name="Freeform 6"/>
          <p:cNvSpPr/>
          <p:nvPr/>
        </p:nvSpPr>
        <p:spPr bwMode="auto">
          <a:xfrm>
            <a:off x="-1" y="0"/>
            <a:ext cx="12192001"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rgbClr val="272361"/>
          </a:solidFill>
          <a:ln>
            <a:noFill/>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818712" y="2222288"/>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310E58EE-6FB2-FF4B-91F2-742E0D5A6AFC}"/>
              </a:ext>
            </a:extLst>
          </p:cNvPr>
          <p:cNvPicPr>
            <a:picLocks noChangeAspect="1"/>
          </p:cNvPicPr>
          <p:nvPr userDrawn="1"/>
        </p:nvPicPr>
        <p:blipFill>
          <a:blip r:embed="rId2"/>
          <a:stretch>
            <a:fillRect/>
          </a:stretch>
        </p:blipFill>
        <p:spPr>
          <a:xfrm>
            <a:off x="1412143" y="402302"/>
            <a:ext cx="2146300" cy="1193800"/>
          </a:xfrm>
          <a:prstGeom prst="rect">
            <a:avLst/>
          </a:prstGeom>
        </p:spPr>
      </p:pic>
      <p:sp>
        <p:nvSpPr>
          <p:cNvPr id="9" name="Title 8">
            <a:extLst>
              <a:ext uri="{FF2B5EF4-FFF2-40B4-BE49-F238E27FC236}">
                <a16:creationId xmlns:a16="http://schemas.microsoft.com/office/drawing/2014/main" id="{6AF42A9E-506C-3649-B7C9-936F35E049D1}"/>
              </a:ext>
            </a:extLst>
          </p:cNvPr>
          <p:cNvSpPr>
            <a:spLocks noGrp="1"/>
          </p:cNvSpPr>
          <p:nvPr>
            <p:ph type="title" hasCustomPrompt="1"/>
          </p:nvPr>
        </p:nvSpPr>
        <p:spPr>
          <a:xfrm>
            <a:off x="3895545" y="999202"/>
            <a:ext cx="7258486" cy="573575"/>
          </a:xfrm>
        </p:spPr>
        <p:txBody>
          <a:bodyPr wrap="square" lIns="91440">
            <a:normAutofit/>
          </a:bodyPr>
          <a:lstStyle>
            <a:lvl1pPr>
              <a:defRPr b="1" i="0">
                <a:latin typeface="Acumin Pro ExtraCondensed Smbd" panose="020B0508020202020204" pitchFamily="34" charset="77"/>
                <a:ea typeface="Helvetica Neue" panose="02000503000000020004" pitchFamily="2" charset="0"/>
                <a:cs typeface="Helvetica Neue" panose="02000503000000020004" pitchFamily="2" charset="0"/>
              </a:defRPr>
            </a:lvl1pPr>
          </a:lstStyle>
          <a:p>
            <a:r>
              <a:rPr lang="en-US" dirty="0"/>
              <a:t>Transforming Lives Through Hope and Healing</a:t>
            </a:r>
          </a:p>
        </p:txBody>
      </p:sp>
    </p:spTree>
    <p:extLst>
      <p:ext uri="{BB962C8B-B14F-4D97-AF65-F5344CB8AC3E}">
        <p14:creationId xmlns:p14="http://schemas.microsoft.com/office/powerpoint/2010/main" val="18955596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Freeform 6"/>
          <p:cNvSpPr/>
          <p:nvPr/>
        </p:nvSpPr>
        <p:spPr bwMode="auto">
          <a:xfrm>
            <a:off x="0" y="-1"/>
            <a:ext cx="12192000" cy="5200651"/>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solidFill>
            <a:srgbClr val="8CC640"/>
          </a:solidFill>
          <a:ln>
            <a:noFill/>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8"/>
            <a:ext cx="10572000" cy="2971051"/>
          </a:xfrm>
          <a:effectLst/>
        </p:spPr>
        <p:txBody>
          <a:bodyPr/>
          <a:lstStyle>
            <a:lvl1pPr>
              <a:defRPr sz="6353" b="1" i="0">
                <a:latin typeface="Acumin Pro ExtraCondensed Smbd" panose="020B0508020202020204" pitchFamily="34" charset="77"/>
              </a:defRPr>
            </a:lvl1pPr>
          </a:lstStyle>
          <a:p>
            <a:r>
              <a:rPr lang="en-US" dirty="0"/>
              <a:t>Click to edit Master title style</a:t>
            </a:r>
          </a:p>
        </p:txBody>
      </p:sp>
      <p:sp>
        <p:nvSpPr>
          <p:cNvPr id="3" name="Subtitle 2"/>
          <p:cNvSpPr>
            <a:spLocks noGrp="1"/>
          </p:cNvSpPr>
          <p:nvPr>
            <p:ph type="subTitle" idx="1"/>
          </p:nvPr>
        </p:nvSpPr>
        <p:spPr>
          <a:xfrm>
            <a:off x="810001" y="5280848"/>
            <a:ext cx="10572000" cy="434974"/>
          </a:xfrm>
          <a:effectLst/>
        </p:spPr>
        <p:txBody>
          <a:bodyPr anchor="t"/>
          <a:lstStyle>
            <a:lvl1pPr marL="0" indent="0" algn="l">
              <a:buNone/>
              <a:defRPr b="0" i="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403433" indent="0" algn="ctr">
              <a:buNone/>
              <a:defRPr>
                <a:solidFill>
                  <a:schemeClr val="tx1">
                    <a:tint val="75000"/>
                  </a:schemeClr>
                </a:solidFill>
              </a:defRPr>
            </a:lvl2pPr>
            <a:lvl3pPr marL="806867" indent="0" algn="ctr">
              <a:buNone/>
              <a:defRPr>
                <a:solidFill>
                  <a:schemeClr val="tx1">
                    <a:tint val="75000"/>
                  </a:schemeClr>
                </a:solidFill>
              </a:defRPr>
            </a:lvl3pPr>
            <a:lvl4pPr marL="1210300" indent="0" algn="ctr">
              <a:buNone/>
              <a:defRPr>
                <a:solidFill>
                  <a:schemeClr val="tx1">
                    <a:tint val="75000"/>
                  </a:schemeClr>
                </a:solidFill>
              </a:defRPr>
            </a:lvl4pPr>
            <a:lvl5pPr marL="1613733" indent="0" algn="ctr">
              <a:buNone/>
              <a:defRPr>
                <a:solidFill>
                  <a:schemeClr val="tx1">
                    <a:tint val="75000"/>
                  </a:schemeClr>
                </a:solidFill>
              </a:defRPr>
            </a:lvl5pPr>
            <a:lvl6pPr marL="2017166" indent="0" algn="ctr">
              <a:buNone/>
              <a:defRPr>
                <a:solidFill>
                  <a:schemeClr val="tx1">
                    <a:tint val="75000"/>
                  </a:schemeClr>
                </a:solidFill>
              </a:defRPr>
            </a:lvl6pPr>
            <a:lvl7pPr marL="2420600" indent="0" algn="ctr">
              <a:buNone/>
              <a:defRPr>
                <a:solidFill>
                  <a:schemeClr val="tx1">
                    <a:tint val="75000"/>
                  </a:schemeClr>
                </a:solidFill>
              </a:defRPr>
            </a:lvl7pPr>
            <a:lvl8pPr marL="2824033" indent="0" algn="ctr">
              <a:buNone/>
              <a:defRPr>
                <a:solidFill>
                  <a:schemeClr val="tx1">
                    <a:tint val="75000"/>
                  </a:schemeClr>
                </a:solidFill>
              </a:defRPr>
            </a:lvl8pPr>
            <a:lvl9pPr marL="3227466"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58922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30" y="2403232"/>
            <a:ext cx="5189857" cy="539994"/>
          </a:xfrm>
        </p:spPr>
        <p:txBody>
          <a:bodyPr anchor="b">
            <a:noAutofit/>
          </a:bodyPr>
          <a:lstStyle>
            <a:lvl1pPr marL="0" indent="0" algn="ctr">
              <a:buNone/>
              <a:defRPr sz="1765" b="0"/>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dirty="0"/>
              <a:t>Click to edit Master text styles</a:t>
            </a:r>
          </a:p>
        </p:txBody>
      </p:sp>
      <p:sp>
        <p:nvSpPr>
          <p:cNvPr id="4" name="Content Placeholder 3"/>
          <p:cNvSpPr>
            <a:spLocks noGrp="1"/>
          </p:cNvSpPr>
          <p:nvPr>
            <p:ph sz="half" idx="2"/>
          </p:nvPr>
        </p:nvSpPr>
        <p:spPr>
          <a:xfrm>
            <a:off x="814729" y="2967651"/>
            <a:ext cx="5189856" cy="3315919"/>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87417" y="2403229"/>
            <a:ext cx="5194583" cy="539995"/>
          </a:xfrm>
        </p:spPr>
        <p:txBody>
          <a:bodyPr anchor="b">
            <a:noAutofit/>
          </a:bodyPr>
          <a:lstStyle>
            <a:lvl1pPr marL="0" indent="0" algn="ctr">
              <a:buNone/>
              <a:defRPr sz="1765" b="0"/>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dirty="0"/>
              <a:t>Click to edit Master text styles</a:t>
            </a:r>
          </a:p>
        </p:txBody>
      </p:sp>
      <p:sp>
        <p:nvSpPr>
          <p:cNvPr id="6" name="Content Placeholder 5"/>
          <p:cNvSpPr>
            <a:spLocks noGrp="1"/>
          </p:cNvSpPr>
          <p:nvPr>
            <p:ph sz="quarter" idx="4"/>
          </p:nvPr>
        </p:nvSpPr>
        <p:spPr>
          <a:xfrm>
            <a:off x="6187417" y="2943225"/>
            <a:ext cx="5194583" cy="3340344"/>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6">
            <a:extLst>
              <a:ext uri="{FF2B5EF4-FFF2-40B4-BE49-F238E27FC236}">
                <a16:creationId xmlns:a16="http://schemas.microsoft.com/office/drawing/2014/main" id="{453AC342-38CC-B644-A886-D864CCD3F24B}"/>
              </a:ext>
            </a:extLst>
          </p:cNvPr>
          <p:cNvSpPr/>
          <p:nvPr userDrawn="1"/>
        </p:nvSpPr>
        <p:spPr bwMode="auto">
          <a:xfrm>
            <a:off x="0" y="0"/>
            <a:ext cx="12192000" cy="2174265"/>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rgbClr val="272361"/>
          </a:solidFill>
          <a:ln>
            <a:noFill/>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12" name="Picture 11">
            <a:extLst>
              <a:ext uri="{FF2B5EF4-FFF2-40B4-BE49-F238E27FC236}">
                <a16:creationId xmlns:a16="http://schemas.microsoft.com/office/drawing/2014/main" id="{220340E0-DADD-D34F-8A40-C1D0B15D5E66}"/>
              </a:ext>
            </a:extLst>
          </p:cNvPr>
          <p:cNvPicPr>
            <a:picLocks noChangeAspect="1"/>
          </p:cNvPicPr>
          <p:nvPr userDrawn="1"/>
        </p:nvPicPr>
        <p:blipFill>
          <a:blip r:embed="rId2"/>
          <a:stretch>
            <a:fillRect/>
          </a:stretch>
        </p:blipFill>
        <p:spPr>
          <a:xfrm>
            <a:off x="1412143" y="402302"/>
            <a:ext cx="2146300" cy="1193800"/>
          </a:xfrm>
          <a:prstGeom prst="rect">
            <a:avLst/>
          </a:prstGeom>
        </p:spPr>
      </p:pic>
    </p:spTree>
    <p:extLst>
      <p:ext uri="{BB962C8B-B14F-4D97-AF65-F5344CB8AC3E}">
        <p14:creationId xmlns:p14="http://schemas.microsoft.com/office/powerpoint/2010/main" val="4516677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Freeform 6">
            <a:extLst>
              <a:ext uri="{FF2B5EF4-FFF2-40B4-BE49-F238E27FC236}">
                <a16:creationId xmlns:a16="http://schemas.microsoft.com/office/drawing/2014/main" id="{F1F5D928-658C-A54F-9A83-3AEEFACD0E90}"/>
              </a:ext>
            </a:extLst>
          </p:cNvPr>
          <p:cNvSpPr/>
          <p:nvPr userDrawn="1"/>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rgbClr val="272361"/>
          </a:solidFill>
          <a:ln>
            <a:noFill/>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8" name="Picture 7">
            <a:extLst>
              <a:ext uri="{FF2B5EF4-FFF2-40B4-BE49-F238E27FC236}">
                <a16:creationId xmlns:a16="http://schemas.microsoft.com/office/drawing/2014/main" id="{446CDCCE-BCA5-6C44-AA83-D0A709F8F929}"/>
              </a:ext>
            </a:extLst>
          </p:cNvPr>
          <p:cNvPicPr>
            <a:picLocks noChangeAspect="1"/>
          </p:cNvPicPr>
          <p:nvPr userDrawn="1"/>
        </p:nvPicPr>
        <p:blipFill>
          <a:blip r:embed="rId2"/>
          <a:stretch>
            <a:fillRect/>
          </a:stretch>
        </p:blipFill>
        <p:spPr>
          <a:xfrm>
            <a:off x="1412143" y="402302"/>
            <a:ext cx="2146300" cy="1193800"/>
          </a:xfrm>
          <a:prstGeom prst="rect">
            <a:avLst/>
          </a:prstGeom>
        </p:spPr>
      </p:pic>
    </p:spTree>
    <p:extLst>
      <p:ext uri="{BB962C8B-B14F-4D97-AF65-F5344CB8AC3E}">
        <p14:creationId xmlns:p14="http://schemas.microsoft.com/office/powerpoint/2010/main" val="34127053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6118ABF-D1F6-AB5E-2F82-CBE03FD88A9B}"/>
              </a:ext>
            </a:extLst>
          </p:cNvPr>
          <p:cNvSpPr>
            <a:spLocks noChangeArrowheads="1"/>
          </p:cNvSpPr>
          <p:nvPr userDrawn="1"/>
        </p:nvSpPr>
        <p:spPr bwMode="auto">
          <a:xfrm>
            <a:off x="0" y="0"/>
            <a:ext cx="12192000" cy="1080938"/>
          </a:xfrm>
          <a:prstGeom prst="rect">
            <a:avLst/>
          </a:prstGeom>
          <a:solidFill>
            <a:srgbClr val="00A0A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 name="Rectangle 4"/>
          <p:cNvSpPr>
            <a:spLocks noChangeArrowheads="1"/>
          </p:cNvSpPr>
          <p:nvPr userDrawn="1"/>
        </p:nvSpPr>
        <p:spPr bwMode="auto">
          <a:xfrm>
            <a:off x="0" y="0"/>
            <a:ext cx="838200" cy="6858000"/>
          </a:xfrm>
          <a:prstGeom prst="rect">
            <a:avLst/>
          </a:prstGeom>
          <a:solidFill>
            <a:srgbClr val="00A0A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 name="Content Placeholder 2"/>
          <p:cNvSpPr>
            <a:spLocks noGrp="1"/>
          </p:cNvSpPr>
          <p:nvPr>
            <p:ph idx="1"/>
          </p:nvPr>
        </p:nvSpPr>
        <p:spPr>
          <a:xfrm>
            <a:off x="1087199" y="1655658"/>
            <a:ext cx="10481345" cy="4543541"/>
          </a:xfrm>
        </p:spPr>
        <p:txBody>
          <a:bodyPr/>
          <a:lstStyle>
            <a:lvl1pPr>
              <a:defRPr b="0" i="0">
                <a:latin typeface="Arial" panose="020B0604020202020204" pitchFamily="34" charset="0"/>
                <a:cs typeface="Arial" panose="020B0604020202020204" pitchFamily="34" charset="0"/>
              </a:defRPr>
            </a:lvl1pPr>
          </a:lstStyle>
          <a:p>
            <a:pPr lvl="0"/>
            <a:r>
              <a:rPr lang="en-US" dirty="0"/>
              <a:t>Edit Master text styles</a:t>
            </a:r>
          </a:p>
        </p:txBody>
      </p:sp>
      <p:sp>
        <p:nvSpPr>
          <p:cNvPr id="7" name="Rectangle 6"/>
          <p:cNvSpPr>
            <a:spLocks noChangeArrowheads="1"/>
          </p:cNvSpPr>
          <p:nvPr userDrawn="1"/>
        </p:nvSpPr>
        <p:spPr bwMode="auto">
          <a:xfrm>
            <a:off x="0" y="6199200"/>
            <a:ext cx="838200" cy="678764"/>
          </a:xfrm>
          <a:prstGeom prst="rect">
            <a:avLst/>
          </a:prstGeom>
          <a:solidFill>
            <a:schemeClr val="tx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95000"/>
                  <a:lumOff val="5000"/>
                </a:srgbClr>
              </a:solidFill>
              <a:effectLst/>
              <a:uLnTx/>
              <a:uFillTx/>
              <a:latin typeface="Arial" panose="020B0604020202020204"/>
              <a:ea typeface="+mn-ea"/>
              <a:cs typeface="+mn-cs"/>
            </a:endParaRPr>
          </a:p>
        </p:txBody>
      </p:sp>
      <p:sp>
        <p:nvSpPr>
          <p:cNvPr id="12" name="Slide Number Placeholder 5"/>
          <p:cNvSpPr txBox="1">
            <a:spLocks/>
          </p:cNvSpPr>
          <p:nvPr userDrawn="1"/>
        </p:nvSpPr>
        <p:spPr>
          <a:xfrm>
            <a:off x="137902" y="6325774"/>
            <a:ext cx="556513" cy="4413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accent3">
                    <a:shade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3" name="Title 3"/>
          <p:cNvSpPr>
            <a:spLocks noGrp="1"/>
          </p:cNvSpPr>
          <p:nvPr>
            <p:ph type="title"/>
          </p:nvPr>
        </p:nvSpPr>
        <p:spPr>
          <a:xfrm>
            <a:off x="1087200" y="237061"/>
            <a:ext cx="9490895" cy="1080938"/>
          </a:xfrm>
        </p:spPr>
        <p:txBody>
          <a:bodyPr anchor="t"/>
          <a:lstStyle>
            <a:lvl1pPr>
              <a:defRPr>
                <a:solidFill>
                  <a:schemeClr val="bg1"/>
                </a:solidFill>
              </a:defRPr>
            </a:lvl1pPr>
          </a:lstStyle>
          <a:p>
            <a:r>
              <a:rPr lang="en-US" dirty="0">
                <a:latin typeface="Arial Black" panose="020B0A04020102020204" pitchFamily="34" charset="0"/>
              </a:rPr>
              <a:t>Click to edit Master title style</a:t>
            </a:r>
          </a:p>
        </p:txBody>
      </p:sp>
      <p:sp>
        <p:nvSpPr>
          <p:cNvPr id="17" name="Slide Number Placeholder 9">
            <a:extLst>
              <a:ext uri="{FF2B5EF4-FFF2-40B4-BE49-F238E27FC236}">
                <a16:creationId xmlns:a16="http://schemas.microsoft.com/office/drawing/2014/main" id="{9EF39518-421F-B4B5-E516-497F19D5DAA6}"/>
              </a:ext>
            </a:extLst>
          </p:cNvPr>
          <p:cNvSpPr>
            <a:spLocks noGrp="1"/>
          </p:cNvSpPr>
          <p:nvPr>
            <p:ph type="sldNum" sz="quarter" idx="12"/>
          </p:nvPr>
        </p:nvSpPr>
        <p:spPr>
          <a:xfrm>
            <a:off x="0" y="6199199"/>
            <a:ext cx="838200" cy="658801"/>
          </a:xfrm>
        </p:spPr>
        <p:txBody>
          <a:bodyPr/>
          <a:lstStyle>
            <a:lvl1pPr algn="ctr">
              <a:defRPr sz="2000">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4719024-31DC-4851-9F85-91E91F71B544}" type="slidenum">
              <a:rPr kumimoji="0" lang="en-US" sz="20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20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AA266E60-5E58-B891-F0C5-56D9FF84EDCD}"/>
              </a:ext>
            </a:extLst>
          </p:cNvPr>
          <p:cNvPicPr>
            <a:picLocks noChangeAspect="1"/>
          </p:cNvPicPr>
          <p:nvPr userDrawn="1"/>
        </p:nvPicPr>
        <p:blipFill>
          <a:blip r:embed="rId2"/>
          <a:stretch>
            <a:fillRect/>
          </a:stretch>
        </p:blipFill>
        <p:spPr>
          <a:xfrm>
            <a:off x="11174724" y="6321860"/>
            <a:ext cx="730836" cy="401718"/>
          </a:xfrm>
          <a:prstGeom prst="rect">
            <a:avLst/>
          </a:prstGeom>
        </p:spPr>
      </p:pic>
    </p:spTree>
    <p:extLst>
      <p:ext uri="{BB962C8B-B14F-4D97-AF65-F5344CB8AC3E}">
        <p14:creationId xmlns:p14="http://schemas.microsoft.com/office/powerpoint/2010/main" val="40896132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lassic Slide Style">
    <p:spTree>
      <p:nvGrpSpPr>
        <p:cNvPr id="1" name=""/>
        <p:cNvGrpSpPr/>
        <p:nvPr/>
      </p:nvGrpSpPr>
      <p:grpSpPr>
        <a:xfrm>
          <a:off x="0" y="0"/>
          <a:ext cx="0" cy="0"/>
          <a:chOff x="0" y="0"/>
          <a:chExt cx="0" cy="0"/>
        </a:xfrm>
      </p:grpSpPr>
      <p:sp>
        <p:nvSpPr>
          <p:cNvPr id="5" name="Round Single Corner Rectangle 4">
            <a:extLst>
              <a:ext uri="{FF2B5EF4-FFF2-40B4-BE49-F238E27FC236}">
                <a16:creationId xmlns:a16="http://schemas.microsoft.com/office/drawing/2014/main" id="{037DC9C4-8210-7612-CFAF-5828D01B782E}"/>
              </a:ext>
            </a:extLst>
          </p:cNvPr>
          <p:cNvSpPr/>
          <p:nvPr userDrawn="1"/>
        </p:nvSpPr>
        <p:spPr>
          <a:xfrm>
            <a:off x="0" y="6127071"/>
            <a:ext cx="11966713" cy="567118"/>
          </a:xfrm>
          <a:prstGeom prst="round1Rect">
            <a:avLst/>
          </a:prstGeom>
          <a:gradFill>
            <a:gsLst>
              <a:gs pos="9000">
                <a:srgbClr val="00828E"/>
              </a:gs>
              <a:gs pos="100000">
                <a:srgbClr val="00A0AF"/>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C3F35546-0645-B4CF-106D-0C37E15C3F78}"/>
              </a:ext>
            </a:extLst>
          </p:cNvPr>
          <p:cNvSpPr/>
          <p:nvPr userDrawn="1"/>
        </p:nvSpPr>
        <p:spPr>
          <a:xfrm>
            <a:off x="0" y="226707"/>
            <a:ext cx="12192000" cy="1091292"/>
          </a:xfrm>
          <a:prstGeom prst="rect">
            <a:avLst/>
          </a:prstGeom>
          <a:gradFill>
            <a:gsLst>
              <a:gs pos="9000">
                <a:srgbClr val="F77600"/>
              </a:gs>
              <a:gs pos="100000">
                <a:srgbClr val="F78F1C"/>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 name="Content Placeholder 2"/>
          <p:cNvSpPr>
            <a:spLocks noGrp="1"/>
          </p:cNvSpPr>
          <p:nvPr>
            <p:ph idx="1" hasCustomPrompt="1"/>
          </p:nvPr>
        </p:nvSpPr>
        <p:spPr>
          <a:xfrm>
            <a:off x="680321" y="1655659"/>
            <a:ext cx="10888224" cy="4280530"/>
          </a:xfrm>
        </p:spPr>
        <p:txBody>
          <a:bodyPr/>
          <a:lstStyle>
            <a:lvl1pPr>
              <a:spcBef>
                <a:spcPts val="0"/>
              </a:spcBef>
              <a:defRPr b="0">
                <a:solidFill>
                  <a:schemeClr val="tx1"/>
                </a:solidFill>
                <a:latin typeface="+mn-lt"/>
              </a:defRPr>
            </a:lvl1pPr>
          </a:lstStyle>
          <a:p>
            <a:pPr lvl="0"/>
            <a:r>
              <a:rPr lang="en-US" dirty="0"/>
              <a:t>Edit Master text styles</a:t>
            </a:r>
          </a:p>
        </p:txBody>
      </p:sp>
      <p:sp>
        <p:nvSpPr>
          <p:cNvPr id="12" name="Slide Number Placeholder 5"/>
          <p:cNvSpPr txBox="1">
            <a:spLocks/>
          </p:cNvSpPr>
          <p:nvPr userDrawn="1"/>
        </p:nvSpPr>
        <p:spPr>
          <a:xfrm>
            <a:off x="11108525" y="6189967"/>
            <a:ext cx="776430" cy="4413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accent3">
                    <a:shade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FA19E01-6FA7-4F2D-BD5B-0499F6E6E2C4}" type="slidenum">
              <a:rPr kumimoji="0" lang="en-US" sz="15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5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3" name="Title 3"/>
          <p:cNvSpPr>
            <a:spLocks noGrp="1"/>
          </p:cNvSpPr>
          <p:nvPr>
            <p:ph type="title"/>
          </p:nvPr>
        </p:nvSpPr>
        <p:spPr>
          <a:xfrm>
            <a:off x="680321" y="237061"/>
            <a:ext cx="10888224" cy="1080938"/>
          </a:xfrm>
        </p:spPr>
        <p:txBody>
          <a:bodyPr>
            <a:normAutofit/>
          </a:bodyPr>
          <a:lstStyle>
            <a:lvl1pPr>
              <a:defRPr sz="4000">
                <a:solidFill>
                  <a:schemeClr val="bg1"/>
                </a:solidFill>
              </a:defRPr>
            </a:lvl1pPr>
          </a:lstStyle>
          <a:p>
            <a:r>
              <a:rPr lang="en-US" dirty="0">
                <a:latin typeface="Arial Black" panose="020B0A04020102020204" pitchFamily="34" charset="0"/>
              </a:rPr>
              <a:t>Click to edit Master title style</a:t>
            </a:r>
          </a:p>
        </p:txBody>
      </p:sp>
      <p:pic>
        <p:nvPicPr>
          <p:cNvPr id="20" name="Picture 19">
            <a:extLst>
              <a:ext uri="{FF2B5EF4-FFF2-40B4-BE49-F238E27FC236}">
                <a16:creationId xmlns:a16="http://schemas.microsoft.com/office/drawing/2014/main" id="{AD971BAC-9D4D-5B8B-3AF9-707926DAEC5E}"/>
              </a:ext>
            </a:extLst>
          </p:cNvPr>
          <p:cNvPicPr>
            <a:picLocks noChangeAspect="1"/>
          </p:cNvPicPr>
          <p:nvPr userDrawn="1"/>
        </p:nvPicPr>
        <p:blipFill>
          <a:blip r:embed="rId2"/>
          <a:stretch>
            <a:fillRect/>
          </a:stretch>
        </p:blipFill>
        <p:spPr>
          <a:xfrm>
            <a:off x="680321" y="6214320"/>
            <a:ext cx="742079" cy="406619"/>
          </a:xfrm>
          <a:prstGeom prst="rect">
            <a:avLst/>
          </a:prstGeom>
        </p:spPr>
      </p:pic>
    </p:spTree>
    <p:extLst>
      <p:ext uri="{BB962C8B-B14F-4D97-AF65-F5344CB8AC3E}">
        <p14:creationId xmlns:p14="http://schemas.microsoft.com/office/powerpoint/2010/main" val="33971354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Header and Minimal Footer Slide Sty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C3F35546-0645-B4CF-106D-0C37E15C3F78}"/>
              </a:ext>
            </a:extLst>
          </p:cNvPr>
          <p:cNvSpPr/>
          <p:nvPr userDrawn="1"/>
        </p:nvSpPr>
        <p:spPr>
          <a:xfrm>
            <a:off x="0" y="226707"/>
            <a:ext cx="12192000" cy="1091292"/>
          </a:xfrm>
          <a:prstGeom prst="rect">
            <a:avLst/>
          </a:prstGeom>
          <a:gradFill>
            <a:gsLst>
              <a:gs pos="9000">
                <a:srgbClr val="F77600"/>
              </a:gs>
              <a:gs pos="100000">
                <a:srgbClr val="F78F1C"/>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 name="Content Placeholder 2"/>
          <p:cNvSpPr>
            <a:spLocks noGrp="1"/>
          </p:cNvSpPr>
          <p:nvPr>
            <p:ph idx="1"/>
          </p:nvPr>
        </p:nvSpPr>
        <p:spPr>
          <a:xfrm>
            <a:off x="680321" y="1655659"/>
            <a:ext cx="10888224" cy="4280530"/>
          </a:xfrm>
        </p:spPr>
        <p:txBody>
          <a:bodyPr/>
          <a:lstStyle>
            <a:lvl1pPr>
              <a:spcBef>
                <a:spcPts val="0"/>
              </a:spcBef>
              <a:defRPr b="0">
                <a:solidFill>
                  <a:schemeClr val="tx1"/>
                </a:solidFill>
                <a:latin typeface="+mn-lt"/>
              </a:defRPr>
            </a:lvl1pPr>
          </a:lstStyle>
          <a:p>
            <a:pPr lvl="0"/>
            <a:r>
              <a:rPr lang="en-US" dirty="0"/>
              <a:t>Edit Master text styles</a:t>
            </a:r>
          </a:p>
        </p:txBody>
      </p:sp>
      <p:sp>
        <p:nvSpPr>
          <p:cNvPr id="12" name="Slide Number Placeholder 5"/>
          <p:cNvSpPr txBox="1">
            <a:spLocks/>
          </p:cNvSpPr>
          <p:nvPr userDrawn="1"/>
        </p:nvSpPr>
        <p:spPr>
          <a:xfrm>
            <a:off x="11108525" y="6189967"/>
            <a:ext cx="776430" cy="4413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accent3">
                    <a:shade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FA19E01-6FA7-4F2D-BD5B-0499F6E6E2C4}" type="slidenum">
              <a:rPr kumimoji="0" lang="en-US" sz="1500" b="1" i="0" u="none" strike="noStrike" kern="1200" cap="none" spc="0" normalizeH="0" baseline="0" noProof="0" smtClean="0">
                <a:ln>
                  <a:noFill/>
                </a:ln>
                <a:solidFill>
                  <a:srgbClr val="00A0A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500" b="1" i="0" u="none" strike="noStrike" kern="1200" cap="none" spc="0" normalizeH="0" baseline="0" noProof="0" dirty="0">
              <a:ln>
                <a:noFill/>
              </a:ln>
              <a:solidFill>
                <a:srgbClr val="00A0AF"/>
              </a:solidFill>
              <a:effectLst/>
              <a:uLnTx/>
              <a:uFillTx/>
              <a:latin typeface="Arial" panose="020B0604020202020204"/>
              <a:ea typeface="+mn-ea"/>
              <a:cs typeface="+mn-cs"/>
            </a:endParaRPr>
          </a:p>
        </p:txBody>
      </p:sp>
      <p:sp>
        <p:nvSpPr>
          <p:cNvPr id="13" name="Title 3"/>
          <p:cNvSpPr>
            <a:spLocks noGrp="1"/>
          </p:cNvSpPr>
          <p:nvPr>
            <p:ph type="title"/>
          </p:nvPr>
        </p:nvSpPr>
        <p:spPr>
          <a:xfrm>
            <a:off x="680321" y="237061"/>
            <a:ext cx="10888224" cy="1080938"/>
          </a:xfrm>
        </p:spPr>
        <p:txBody>
          <a:bodyPr>
            <a:normAutofit/>
          </a:bodyPr>
          <a:lstStyle>
            <a:lvl1pPr>
              <a:defRPr sz="4000">
                <a:solidFill>
                  <a:schemeClr val="bg1"/>
                </a:solidFill>
              </a:defRPr>
            </a:lvl1pPr>
          </a:lstStyle>
          <a:p>
            <a:r>
              <a:rPr lang="en-US" dirty="0">
                <a:latin typeface="Arial Black" panose="020B0A04020102020204" pitchFamily="34" charset="0"/>
              </a:rPr>
              <a:t>Click to edit Master title style</a:t>
            </a:r>
          </a:p>
        </p:txBody>
      </p:sp>
      <p:pic>
        <p:nvPicPr>
          <p:cNvPr id="7" name="Picture 6">
            <a:extLst>
              <a:ext uri="{FF2B5EF4-FFF2-40B4-BE49-F238E27FC236}">
                <a16:creationId xmlns:a16="http://schemas.microsoft.com/office/drawing/2014/main" id="{B6CEEC44-B47E-9AFE-13AD-E092AF3E41C5}"/>
              </a:ext>
            </a:extLst>
          </p:cNvPr>
          <p:cNvPicPr>
            <a:picLocks noChangeAspect="1"/>
          </p:cNvPicPr>
          <p:nvPr userDrawn="1"/>
        </p:nvPicPr>
        <p:blipFill>
          <a:blip r:embed="rId2"/>
          <a:stretch>
            <a:fillRect/>
          </a:stretch>
        </p:blipFill>
        <p:spPr>
          <a:xfrm>
            <a:off x="681625" y="6219221"/>
            <a:ext cx="730836" cy="401718"/>
          </a:xfrm>
          <a:prstGeom prst="rect">
            <a:avLst/>
          </a:prstGeom>
        </p:spPr>
      </p:pic>
    </p:spTree>
    <p:extLst>
      <p:ext uri="{BB962C8B-B14F-4D97-AF65-F5344CB8AC3E}">
        <p14:creationId xmlns:p14="http://schemas.microsoft.com/office/powerpoint/2010/main" val="27960596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Footer Only Slide Style">
    <p:spTree>
      <p:nvGrpSpPr>
        <p:cNvPr id="1" name=""/>
        <p:cNvGrpSpPr/>
        <p:nvPr/>
      </p:nvGrpSpPr>
      <p:grpSpPr>
        <a:xfrm>
          <a:off x="0" y="0"/>
          <a:ext cx="0" cy="0"/>
          <a:chOff x="0" y="0"/>
          <a:chExt cx="0" cy="0"/>
        </a:xfrm>
      </p:grpSpPr>
      <p:sp>
        <p:nvSpPr>
          <p:cNvPr id="15" name="Round Single Corner Rectangle 14">
            <a:extLst>
              <a:ext uri="{FF2B5EF4-FFF2-40B4-BE49-F238E27FC236}">
                <a16:creationId xmlns:a16="http://schemas.microsoft.com/office/drawing/2014/main" id="{0AA3A231-0822-CBAB-F1FF-ECBA66B1BC5D}"/>
              </a:ext>
            </a:extLst>
          </p:cNvPr>
          <p:cNvSpPr/>
          <p:nvPr userDrawn="1"/>
        </p:nvSpPr>
        <p:spPr>
          <a:xfrm>
            <a:off x="0" y="6127071"/>
            <a:ext cx="11966713" cy="567118"/>
          </a:xfrm>
          <a:prstGeom prst="round1Rect">
            <a:avLst/>
          </a:prstGeom>
          <a:gradFill>
            <a:gsLst>
              <a:gs pos="9000">
                <a:srgbClr val="00828E"/>
              </a:gs>
              <a:gs pos="100000">
                <a:srgbClr val="00A0AF"/>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Slide Number Placeholder 5"/>
          <p:cNvSpPr txBox="1">
            <a:spLocks/>
          </p:cNvSpPr>
          <p:nvPr userDrawn="1"/>
        </p:nvSpPr>
        <p:spPr>
          <a:xfrm>
            <a:off x="11108525" y="6189967"/>
            <a:ext cx="776430" cy="4413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accent3">
                    <a:shade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FA19E01-6FA7-4F2D-BD5B-0499F6E6E2C4}" type="slidenum">
              <a:rPr kumimoji="0" lang="en-US" sz="15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5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20" name="Picture 19">
            <a:extLst>
              <a:ext uri="{FF2B5EF4-FFF2-40B4-BE49-F238E27FC236}">
                <a16:creationId xmlns:a16="http://schemas.microsoft.com/office/drawing/2014/main" id="{AD971BAC-9D4D-5B8B-3AF9-707926DAEC5E}"/>
              </a:ext>
            </a:extLst>
          </p:cNvPr>
          <p:cNvPicPr>
            <a:picLocks noChangeAspect="1"/>
          </p:cNvPicPr>
          <p:nvPr userDrawn="1"/>
        </p:nvPicPr>
        <p:blipFill>
          <a:blip r:embed="rId2"/>
          <a:stretch>
            <a:fillRect/>
          </a:stretch>
        </p:blipFill>
        <p:spPr>
          <a:xfrm>
            <a:off x="680321" y="6214320"/>
            <a:ext cx="742079" cy="406619"/>
          </a:xfrm>
          <a:prstGeom prst="rect">
            <a:avLst/>
          </a:prstGeom>
        </p:spPr>
      </p:pic>
    </p:spTree>
    <p:extLst>
      <p:ext uri="{BB962C8B-B14F-4D97-AF65-F5344CB8AC3E}">
        <p14:creationId xmlns:p14="http://schemas.microsoft.com/office/powerpoint/2010/main" val="42226409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tint val="75000"/>
                </a:prstClr>
              </a:solidFill>
              <a:effectLst/>
              <a:uLnTx/>
              <a:uFillTx/>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0" cap="none" spc="0" normalizeH="0" baseline="0" noProof="0">
                <a:ln>
                  <a:noFill/>
                </a:ln>
                <a:solidFill>
                  <a:prstClr val="black">
                    <a:tint val="75000"/>
                  </a:prstClr>
                </a:solidFill>
                <a:effectLst/>
                <a:uLnTx/>
                <a:uFillTx/>
              </a:rPr>
              <a:pPr marL="0" marR="0" lvl="0" indent="0" algn="l" defTabSz="914400" eaLnBrk="1" fontAlgn="auto" latinLnBrk="0" hangingPunct="1">
                <a:lnSpc>
                  <a:spcPct val="100000"/>
                </a:lnSpc>
                <a:spcBef>
                  <a:spcPts val="0"/>
                </a:spcBef>
                <a:spcAft>
                  <a:spcPts val="0"/>
                </a:spcAft>
                <a:buClrTx/>
                <a:buSzTx/>
                <a:buFontTx/>
                <a:buNone/>
                <a:tabLst/>
                <a:defRPr/>
              </a:pPr>
              <a:t>9/6/2024</a:t>
            </a:fld>
            <a:endParaRPr kumimoji="0" lang="en-US" sz="1800" b="0" i="0" u="none" strike="noStrike" kern="0" cap="none" spc="0" normalizeH="0" baseline="0" noProof="0">
              <a:ln>
                <a:noFill/>
              </a:ln>
              <a:solidFill>
                <a:prstClr val="black">
                  <a:tint val="75000"/>
                </a:prstClr>
              </a:solidFill>
              <a:effectLst/>
              <a:uLnTx/>
              <a:uFillTx/>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0" cap="none" spc="0" normalizeH="0" baseline="0" noProof="0">
                <a:ln>
                  <a:noFill/>
                </a:ln>
                <a:solidFill>
                  <a:prstClr val="black">
                    <a:tint val="75000"/>
                  </a:prst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a:t>
            </a:fld>
            <a:endParaRPr kumimoji="0" sz="1800" b="0" i="0" u="none" strike="noStrike" kern="0" cap="none" spc="0" normalizeH="0" baseline="0" noProof="0">
              <a:ln>
                <a:noFill/>
              </a:ln>
              <a:solidFill>
                <a:prstClr val="black">
                  <a:tint val="75000"/>
                </a:prstClr>
              </a:solidFill>
              <a:effectLst/>
              <a:uLnTx/>
              <a:uFillTx/>
            </a:endParaRPr>
          </a:p>
        </p:txBody>
      </p:sp>
    </p:spTree>
    <p:extLst>
      <p:ext uri="{BB962C8B-B14F-4D97-AF65-F5344CB8AC3E}">
        <p14:creationId xmlns:p14="http://schemas.microsoft.com/office/powerpoint/2010/main" val="33239442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0"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4800" b="0"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tint val="75000"/>
                </a:prstClr>
              </a:solidFill>
              <a:effectLst/>
              <a:uLnTx/>
              <a:uFillTx/>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0" cap="none" spc="0" normalizeH="0" baseline="0" noProof="0">
                <a:ln>
                  <a:noFill/>
                </a:ln>
                <a:solidFill>
                  <a:prstClr val="black">
                    <a:tint val="75000"/>
                  </a:prstClr>
                </a:solidFill>
                <a:effectLst/>
                <a:uLnTx/>
                <a:uFillTx/>
              </a:rPr>
              <a:pPr marL="0" marR="0" lvl="0" indent="0" algn="l" defTabSz="914400" eaLnBrk="1" fontAlgn="auto" latinLnBrk="0" hangingPunct="1">
                <a:lnSpc>
                  <a:spcPct val="100000"/>
                </a:lnSpc>
                <a:spcBef>
                  <a:spcPts val="0"/>
                </a:spcBef>
                <a:spcAft>
                  <a:spcPts val="0"/>
                </a:spcAft>
                <a:buClrTx/>
                <a:buSzTx/>
                <a:buFontTx/>
                <a:buNone/>
                <a:tabLst/>
                <a:defRPr/>
              </a:pPr>
              <a:t>9/6/2024</a:t>
            </a:fld>
            <a:endParaRPr kumimoji="0" lang="en-US" sz="1800" b="0" i="0" u="none" strike="noStrike" kern="0" cap="none" spc="0" normalizeH="0" baseline="0" noProof="0">
              <a:ln>
                <a:noFill/>
              </a:ln>
              <a:solidFill>
                <a:prstClr val="black">
                  <a:tint val="75000"/>
                </a:prstClr>
              </a:solidFill>
              <a:effectLst/>
              <a:uLnTx/>
              <a:uFillTx/>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0" cap="none" spc="0" normalizeH="0" baseline="0" noProof="0">
                <a:ln>
                  <a:noFill/>
                </a:ln>
                <a:solidFill>
                  <a:prstClr val="black">
                    <a:tint val="75000"/>
                  </a:prst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a:t>
            </a:fld>
            <a:endParaRPr kumimoji="0" sz="1800" b="0" i="0" u="none" strike="noStrike" kern="0" cap="none" spc="0" normalizeH="0" baseline="0" noProof="0">
              <a:ln>
                <a:noFill/>
              </a:ln>
              <a:solidFill>
                <a:prstClr val="black">
                  <a:tint val="75000"/>
                </a:prstClr>
              </a:solidFill>
              <a:effectLst/>
              <a:uLnTx/>
              <a:uFillTx/>
            </a:endParaRPr>
          </a:p>
        </p:txBody>
      </p:sp>
    </p:spTree>
    <p:extLst>
      <p:ext uri="{BB962C8B-B14F-4D97-AF65-F5344CB8AC3E}">
        <p14:creationId xmlns:p14="http://schemas.microsoft.com/office/powerpoint/2010/main" val="561405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obj">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8000"/>
          </a:xfrm>
          <a:prstGeom prst="rect">
            <a:avLst/>
          </a:prstGeom>
        </p:spPr>
      </p:pic>
      <p:sp>
        <p:nvSpPr>
          <p:cNvPr id="2" name="Holder 2"/>
          <p:cNvSpPr>
            <a:spLocks noGrp="1"/>
          </p:cNvSpPr>
          <p:nvPr>
            <p:ph type="title"/>
          </p:nvPr>
        </p:nvSpPr>
        <p:spPr/>
        <p:txBody>
          <a:bodyPr lIns="0" tIns="0" rIns="0" bIns="0"/>
          <a:lstStyle>
            <a:lvl1pPr>
              <a:defRPr sz="1800" b="0" i="0">
                <a:solidFill>
                  <a:schemeClr val="bg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tint val="75000"/>
                </a:prstClr>
              </a:solidFill>
              <a:effectLst/>
              <a:uLnTx/>
              <a:uFillTx/>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0" cap="none" spc="0" normalizeH="0" baseline="0" noProof="0">
                <a:ln>
                  <a:noFill/>
                </a:ln>
                <a:solidFill>
                  <a:prstClr val="black">
                    <a:tint val="75000"/>
                  </a:prstClr>
                </a:solidFill>
                <a:effectLst/>
                <a:uLnTx/>
                <a:uFillTx/>
              </a:rPr>
              <a:pPr marL="0" marR="0" lvl="0" indent="0" algn="l" defTabSz="914400" eaLnBrk="1" fontAlgn="auto" latinLnBrk="0" hangingPunct="1">
                <a:lnSpc>
                  <a:spcPct val="100000"/>
                </a:lnSpc>
                <a:spcBef>
                  <a:spcPts val="0"/>
                </a:spcBef>
                <a:spcAft>
                  <a:spcPts val="0"/>
                </a:spcAft>
                <a:buClrTx/>
                <a:buSzTx/>
                <a:buFontTx/>
                <a:buNone/>
                <a:tabLst/>
                <a:defRPr/>
              </a:pPr>
              <a:t>9/6/2024</a:t>
            </a:fld>
            <a:endParaRPr kumimoji="0" lang="en-US" sz="1800" b="0" i="0" u="none" strike="noStrike" kern="0" cap="none" spc="0" normalizeH="0" baseline="0" noProof="0">
              <a:ln>
                <a:noFill/>
              </a:ln>
              <a:solidFill>
                <a:prstClr val="black">
                  <a:tint val="75000"/>
                </a:prstClr>
              </a:solidFill>
              <a:effectLst/>
              <a:uLnTx/>
              <a:uFillTx/>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0" cap="none" spc="0" normalizeH="0" baseline="0" noProof="0">
                <a:ln>
                  <a:noFill/>
                </a:ln>
                <a:solidFill>
                  <a:prstClr val="black">
                    <a:tint val="75000"/>
                  </a:prst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a:t>
            </a:fld>
            <a:endParaRPr kumimoji="0" sz="1800" b="0" i="0" u="none" strike="noStrike" kern="0" cap="none" spc="0" normalizeH="0" baseline="0" noProof="0">
              <a:ln>
                <a:noFill/>
              </a:ln>
              <a:solidFill>
                <a:prstClr val="black">
                  <a:tint val="75000"/>
                </a:prstClr>
              </a:solidFill>
              <a:effectLst/>
              <a:uLnTx/>
              <a:uFillTx/>
            </a:endParaRPr>
          </a:p>
        </p:txBody>
      </p:sp>
    </p:spTree>
    <p:extLst>
      <p:ext uri="{BB962C8B-B14F-4D97-AF65-F5344CB8AC3E}">
        <p14:creationId xmlns:p14="http://schemas.microsoft.com/office/powerpoint/2010/main" val="30487205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0"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tint val="75000"/>
                </a:prstClr>
              </a:solidFill>
              <a:effectLst/>
              <a:uLnTx/>
              <a:uFillTx/>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0" cap="none" spc="0" normalizeH="0" baseline="0" noProof="0">
                <a:ln>
                  <a:noFill/>
                </a:ln>
                <a:solidFill>
                  <a:prstClr val="black">
                    <a:tint val="75000"/>
                  </a:prstClr>
                </a:solidFill>
                <a:effectLst/>
                <a:uLnTx/>
                <a:uFillTx/>
              </a:rPr>
              <a:pPr marL="0" marR="0" lvl="0" indent="0" algn="l" defTabSz="914400" eaLnBrk="1" fontAlgn="auto" latinLnBrk="0" hangingPunct="1">
                <a:lnSpc>
                  <a:spcPct val="100000"/>
                </a:lnSpc>
                <a:spcBef>
                  <a:spcPts val="0"/>
                </a:spcBef>
                <a:spcAft>
                  <a:spcPts val="0"/>
                </a:spcAft>
                <a:buClrTx/>
                <a:buSzTx/>
                <a:buFontTx/>
                <a:buNone/>
                <a:tabLst/>
                <a:defRPr/>
              </a:pPr>
              <a:t>9/6/2024</a:t>
            </a:fld>
            <a:endParaRPr kumimoji="0" lang="en-US" sz="1800" b="0" i="0" u="none" strike="noStrike" kern="0" cap="none" spc="0" normalizeH="0" baseline="0" noProof="0">
              <a:ln>
                <a:noFill/>
              </a:ln>
              <a:solidFill>
                <a:prstClr val="black">
                  <a:tint val="75000"/>
                </a:prstClr>
              </a:solidFill>
              <a:effectLst/>
              <a:uLnTx/>
              <a:uFillTx/>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0" cap="none" spc="0" normalizeH="0" baseline="0" noProof="0">
                <a:ln>
                  <a:noFill/>
                </a:ln>
                <a:solidFill>
                  <a:prstClr val="black">
                    <a:tint val="75000"/>
                  </a:prst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a:t>
            </a:fld>
            <a:endParaRPr kumimoji="0" sz="1800" b="0" i="0" u="none" strike="noStrike" kern="0" cap="none" spc="0" normalizeH="0" baseline="0" noProof="0">
              <a:ln>
                <a:noFill/>
              </a:ln>
              <a:solidFill>
                <a:prstClr val="black">
                  <a:tint val="75000"/>
                </a:prstClr>
              </a:solidFill>
              <a:effectLst/>
              <a:uLnTx/>
              <a:uFillTx/>
            </a:endParaRPr>
          </a:p>
        </p:txBody>
      </p:sp>
    </p:spTree>
    <p:extLst>
      <p:ext uri="{BB962C8B-B14F-4D97-AF65-F5344CB8AC3E}">
        <p14:creationId xmlns:p14="http://schemas.microsoft.com/office/powerpoint/2010/main" val="39492625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tint val="75000"/>
                </a:prstClr>
              </a:solidFill>
              <a:effectLst/>
              <a:uLnTx/>
              <a:uFillTx/>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0" cap="none" spc="0" normalizeH="0" baseline="0" noProof="0">
                <a:ln>
                  <a:noFill/>
                </a:ln>
                <a:solidFill>
                  <a:prstClr val="black">
                    <a:tint val="75000"/>
                  </a:prstClr>
                </a:solidFill>
                <a:effectLst/>
                <a:uLnTx/>
                <a:uFillTx/>
              </a:rPr>
              <a:pPr marL="0" marR="0" lvl="0" indent="0" algn="l" defTabSz="914400" eaLnBrk="1" fontAlgn="auto" latinLnBrk="0" hangingPunct="1">
                <a:lnSpc>
                  <a:spcPct val="100000"/>
                </a:lnSpc>
                <a:spcBef>
                  <a:spcPts val="0"/>
                </a:spcBef>
                <a:spcAft>
                  <a:spcPts val="0"/>
                </a:spcAft>
                <a:buClrTx/>
                <a:buSzTx/>
                <a:buFontTx/>
                <a:buNone/>
                <a:tabLst/>
                <a:defRPr/>
              </a:pPr>
              <a:t>9/6/2024</a:t>
            </a:fld>
            <a:endParaRPr kumimoji="0" lang="en-US" sz="1800" b="0" i="0" u="none" strike="noStrike" kern="0" cap="none" spc="0" normalizeH="0" baseline="0" noProof="0">
              <a:ln>
                <a:noFill/>
              </a:ln>
              <a:solidFill>
                <a:prstClr val="black">
                  <a:tint val="75000"/>
                </a:prstClr>
              </a:solidFill>
              <a:effectLst/>
              <a:uLnTx/>
              <a:uFillTx/>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0" cap="none" spc="0" normalizeH="0" baseline="0" noProof="0">
                <a:ln>
                  <a:noFill/>
                </a:ln>
                <a:solidFill>
                  <a:prstClr val="black">
                    <a:tint val="75000"/>
                  </a:prst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a:t>
            </a:fld>
            <a:endParaRPr kumimoji="0" sz="1800" b="0" i="0" u="none" strike="noStrike" kern="0" cap="none" spc="0" normalizeH="0" baseline="0" noProof="0">
              <a:ln>
                <a:noFill/>
              </a:ln>
              <a:solidFill>
                <a:prstClr val="black">
                  <a:tint val="75000"/>
                </a:prstClr>
              </a:solidFill>
              <a:effectLst/>
              <a:uLnTx/>
              <a:uFillTx/>
            </a:endParaRPr>
          </a:p>
        </p:txBody>
      </p:sp>
    </p:spTree>
    <p:extLst>
      <p:ext uri="{BB962C8B-B14F-4D97-AF65-F5344CB8AC3E}">
        <p14:creationId xmlns:p14="http://schemas.microsoft.com/office/powerpoint/2010/main" val="34848508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0180773" y="6232942"/>
            <a:ext cx="1850752" cy="464134"/>
          </a:xfrm>
          <a:prstGeom prst="rect">
            <a:avLst/>
          </a:prstGeom>
        </p:spPr>
      </p:pic>
      <p:pic>
        <p:nvPicPr>
          <p:cNvPr id="17" name="bg object 17"/>
          <p:cNvPicPr/>
          <p:nvPr/>
        </p:nvPicPr>
        <p:blipFill>
          <a:blip r:embed="rId3" cstate="print"/>
          <a:stretch>
            <a:fillRect/>
          </a:stretch>
        </p:blipFill>
        <p:spPr>
          <a:xfrm>
            <a:off x="0" y="0"/>
            <a:ext cx="12191999" cy="371475"/>
          </a:xfrm>
          <a:prstGeom prst="rect">
            <a:avLst/>
          </a:prstGeom>
        </p:spPr>
      </p:pic>
      <p:sp>
        <p:nvSpPr>
          <p:cNvPr id="18" name="bg object 18"/>
          <p:cNvSpPr/>
          <p:nvPr/>
        </p:nvSpPr>
        <p:spPr>
          <a:xfrm>
            <a:off x="7516827" y="0"/>
            <a:ext cx="4675505" cy="6858000"/>
          </a:xfrm>
          <a:custGeom>
            <a:avLst/>
            <a:gdLst/>
            <a:ahLst/>
            <a:cxnLst/>
            <a:rect l="l" t="t" r="r" b="b"/>
            <a:pathLst>
              <a:path w="4675505" h="6858000">
                <a:moveTo>
                  <a:pt x="4675172" y="0"/>
                </a:moveTo>
                <a:lnTo>
                  <a:pt x="479579" y="0"/>
                </a:lnTo>
                <a:lnTo>
                  <a:pt x="0" y="6858000"/>
                </a:lnTo>
                <a:lnTo>
                  <a:pt x="4675172" y="6858000"/>
                </a:lnTo>
                <a:lnTo>
                  <a:pt x="4675172" y="0"/>
                </a:lnTo>
                <a:close/>
              </a:path>
            </a:pathLst>
          </a:custGeom>
          <a:solidFill>
            <a:srgbClr val="04AAE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 name="Holder 2"/>
          <p:cNvSpPr>
            <a:spLocks noGrp="1"/>
          </p:cNvSpPr>
          <p:nvPr>
            <p:ph type="title"/>
          </p:nvPr>
        </p:nvSpPr>
        <p:spPr/>
        <p:txBody>
          <a:bodyPr lIns="0" tIns="0" rIns="0" bIns="0"/>
          <a:lstStyle>
            <a:lvl1pPr>
              <a:defRPr sz="4400" b="1" i="0">
                <a:solidFill>
                  <a:srgbClr val="F4F4F4"/>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tint val="75000"/>
                </a:prstClr>
              </a:solidFill>
              <a:effectLst/>
              <a:uLnTx/>
              <a:uFillTx/>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0" cap="none" spc="0" normalizeH="0" baseline="0" noProof="0">
                <a:ln>
                  <a:noFill/>
                </a:ln>
                <a:solidFill>
                  <a:prstClr val="black">
                    <a:tint val="75000"/>
                  </a:prstClr>
                </a:solidFill>
                <a:effectLst/>
                <a:uLnTx/>
                <a:uFillTx/>
              </a:rPr>
              <a:pPr marL="0" marR="0" lvl="0" indent="0" algn="l" defTabSz="914400" eaLnBrk="1" fontAlgn="auto" latinLnBrk="0" hangingPunct="1">
                <a:lnSpc>
                  <a:spcPct val="100000"/>
                </a:lnSpc>
                <a:spcBef>
                  <a:spcPts val="0"/>
                </a:spcBef>
                <a:spcAft>
                  <a:spcPts val="0"/>
                </a:spcAft>
                <a:buClrTx/>
                <a:buSzTx/>
                <a:buFontTx/>
                <a:buNone/>
                <a:tabLst/>
                <a:defRPr/>
              </a:pPr>
              <a:t>9/6/2024</a:t>
            </a:fld>
            <a:endParaRPr kumimoji="0" lang="en-US" sz="1800" b="0" i="0" u="none" strike="noStrike" kern="0" cap="none" spc="0" normalizeH="0" baseline="0" noProof="0">
              <a:ln>
                <a:noFill/>
              </a:ln>
              <a:solidFill>
                <a:prstClr val="black">
                  <a:tint val="75000"/>
                </a:prstClr>
              </a:solidFill>
              <a:effectLst/>
              <a:uLnTx/>
              <a:uFillTx/>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0" cap="none" spc="0" normalizeH="0" baseline="0" noProof="0">
                <a:ln>
                  <a:noFill/>
                </a:ln>
                <a:solidFill>
                  <a:prstClr val="black">
                    <a:tint val="75000"/>
                  </a:prst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a:t>
            </a:fld>
            <a:endParaRPr kumimoji="0" sz="1800" b="0" i="0" u="none" strike="noStrike" kern="0" cap="none" spc="0" normalizeH="0" baseline="0" noProof="0">
              <a:ln>
                <a:noFill/>
              </a:ln>
              <a:solidFill>
                <a:prstClr val="black">
                  <a:tint val="75000"/>
                </a:prstClr>
              </a:solidFill>
              <a:effectLst/>
              <a:uLnTx/>
              <a:uFillTx/>
            </a:endParaRPr>
          </a:p>
        </p:txBody>
      </p:sp>
    </p:spTree>
    <p:extLst>
      <p:ext uri="{BB962C8B-B14F-4D97-AF65-F5344CB8AC3E}">
        <p14:creationId xmlns:p14="http://schemas.microsoft.com/office/powerpoint/2010/main" val="1928962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4.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theme" Target="../theme/theme3.xml"/><Relationship Id="rId4"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theme" Target="../theme/theme4.xml"/><Relationship Id="rId4" Type="http://schemas.openxmlformats.org/officeDocument/2006/relationships/slideLayout" Target="../slideLayouts/slideLayout2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5.xml"/><Relationship Id="rId4" Type="http://schemas.openxmlformats.org/officeDocument/2006/relationships/slideLayout" Target="../slideLayouts/slideLayout26.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theme" Target="../theme/theme6.xml"/><Relationship Id="rId4" Type="http://schemas.openxmlformats.org/officeDocument/2006/relationships/slideLayout" Target="../slideLayouts/slideLayout30.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pic>
        <p:nvPicPr>
          <p:cNvPr id="7" name="Picture 25" descr="7-00029_BAK_v03TOP"/>
          <p:cNvPicPr>
            <a:picLocks noChangeAspect="1" noChangeArrowheads="1"/>
          </p:cNvPicPr>
          <p:nvPr/>
        </p:nvPicPr>
        <p:blipFill>
          <a:blip r:embed="rId16"/>
          <a:srcRect/>
          <a:stretch>
            <a:fillRect/>
          </a:stretch>
        </p:blipFill>
        <p:spPr bwMode="auto">
          <a:xfrm>
            <a:off x="-21166" y="6007101"/>
            <a:ext cx="12213167" cy="849313"/>
          </a:xfrm>
          <a:prstGeom prst="rect">
            <a:avLst/>
          </a:prstGeom>
          <a:noFill/>
        </p:spPr>
      </p:pic>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a:t>Click to edit Master title style</a:t>
            </a:r>
          </a:p>
        </p:txBody>
      </p:sp>
      <p:sp>
        <p:nvSpPr>
          <p:cNvPr id="3" name="Text Placeholder 2"/>
          <p:cNvSpPr>
            <a:spLocks noGrp="1"/>
          </p:cNvSpPr>
          <p:nvPr>
            <p:ph type="body" idx="1"/>
          </p:nvPr>
        </p:nvSpPr>
        <p:spPr>
          <a:xfrm>
            <a:off x="508000" y="1412876"/>
            <a:ext cx="11176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 id="2147483693" r:id="rId13"/>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7"/>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8"/>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8"/>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8"/>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8"/>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12192000" cy="5558294"/>
          </a:xfrm>
          <a:prstGeom prst="rect">
            <a:avLst/>
          </a:prstGeom>
        </p:spPr>
      </p:pic>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a:t>Click to edit Master title style</a:t>
            </a:r>
          </a:p>
        </p:txBody>
      </p:sp>
      <p:sp>
        <p:nvSpPr>
          <p:cNvPr id="3" name="Text Placeholder 2"/>
          <p:cNvSpPr>
            <a:spLocks noGrp="1"/>
          </p:cNvSpPr>
          <p:nvPr>
            <p:ph type="body" idx="1"/>
          </p:nvPr>
        </p:nvSpPr>
        <p:spPr>
          <a:xfrm>
            <a:off x="963083" y="1905001"/>
            <a:ext cx="10720917" cy="210826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875005" y="52217"/>
            <a:ext cx="5885815" cy="677108"/>
          </a:xfrm>
          <a:prstGeom prst="rect">
            <a:avLst/>
          </a:prstGeom>
        </p:spPr>
        <p:txBody>
          <a:bodyPr wrap="square" lIns="0" tIns="0" rIns="0" bIns="0">
            <a:spAutoFit/>
          </a:bodyPr>
          <a:lstStyle>
            <a:lvl1pPr>
              <a:defRPr sz="4400" b="1" i="0">
                <a:solidFill>
                  <a:srgbClr val="FDFDFD"/>
                </a:solidFill>
                <a:latin typeface="Arial"/>
                <a:cs typeface="Arial"/>
              </a:defRPr>
            </a:lvl1pPr>
          </a:lstStyle>
          <a:p>
            <a:endParaRPr/>
          </a:p>
        </p:txBody>
      </p:sp>
      <p:sp>
        <p:nvSpPr>
          <p:cNvPr id="3" name="Holder 3"/>
          <p:cNvSpPr>
            <a:spLocks noGrp="1"/>
          </p:cNvSpPr>
          <p:nvPr>
            <p:ph type="body" idx="1"/>
          </p:nvPr>
        </p:nvSpPr>
        <p:spPr>
          <a:xfrm>
            <a:off x="609600" y="1391771"/>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5627594"/>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5627594"/>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9/6/2024</a:t>
            </a:fld>
            <a:endParaRPr lang="en-US"/>
          </a:p>
        </p:txBody>
      </p:sp>
      <p:sp>
        <p:nvSpPr>
          <p:cNvPr id="6" name="Holder 6"/>
          <p:cNvSpPr>
            <a:spLocks noGrp="1"/>
          </p:cNvSpPr>
          <p:nvPr>
            <p:ph type="sldNum" sz="quarter" idx="7"/>
          </p:nvPr>
        </p:nvSpPr>
        <p:spPr>
          <a:xfrm>
            <a:off x="8778240" y="5627594"/>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2984783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2" r:id="rId3"/>
    <p:sldLayoutId id="2147483683" r:id="rId4"/>
  </p:sldLayoutIdLst>
  <p:txStyles>
    <p:titleStyle>
      <a:lvl1pPr>
        <a:defRPr>
          <a:latin typeface="+mj-lt"/>
          <a:ea typeface="+mj-ea"/>
          <a:cs typeface="+mj-cs"/>
        </a:defRPr>
      </a:lvl1pPr>
    </p:titleStyle>
    <p:bodyStyle>
      <a:lvl1pPr marL="0">
        <a:defRPr>
          <a:latin typeface="+mn-lt"/>
          <a:ea typeface="+mn-ea"/>
          <a:cs typeface="+mn-cs"/>
        </a:defRPr>
      </a:lvl1pPr>
      <a:lvl2pPr marL="403433">
        <a:defRPr>
          <a:latin typeface="+mn-lt"/>
          <a:ea typeface="+mn-ea"/>
          <a:cs typeface="+mn-cs"/>
        </a:defRPr>
      </a:lvl2pPr>
      <a:lvl3pPr marL="806867">
        <a:defRPr>
          <a:latin typeface="+mn-lt"/>
          <a:ea typeface="+mn-ea"/>
          <a:cs typeface="+mn-cs"/>
        </a:defRPr>
      </a:lvl3pPr>
      <a:lvl4pPr marL="1210300">
        <a:defRPr>
          <a:latin typeface="+mn-lt"/>
          <a:ea typeface="+mn-ea"/>
          <a:cs typeface="+mn-cs"/>
        </a:defRPr>
      </a:lvl4pPr>
      <a:lvl5pPr marL="1613733">
        <a:defRPr>
          <a:latin typeface="+mn-lt"/>
          <a:ea typeface="+mn-ea"/>
          <a:cs typeface="+mn-cs"/>
        </a:defRPr>
      </a:lvl5pPr>
      <a:lvl6pPr marL="2017166">
        <a:defRPr>
          <a:latin typeface="+mn-lt"/>
          <a:ea typeface="+mn-ea"/>
          <a:cs typeface="+mn-cs"/>
        </a:defRPr>
      </a:lvl6pPr>
      <a:lvl7pPr marL="2420600">
        <a:defRPr>
          <a:latin typeface="+mn-lt"/>
          <a:ea typeface="+mn-ea"/>
          <a:cs typeface="+mn-cs"/>
        </a:defRPr>
      </a:lvl7pPr>
      <a:lvl8pPr marL="2824033">
        <a:defRPr>
          <a:latin typeface="+mn-lt"/>
          <a:ea typeface="+mn-ea"/>
          <a:cs typeface="+mn-cs"/>
        </a:defRPr>
      </a:lvl8pPr>
      <a:lvl9pPr marL="3227466">
        <a:defRPr>
          <a:latin typeface="+mn-lt"/>
          <a:ea typeface="+mn-ea"/>
          <a:cs typeface="+mn-cs"/>
        </a:defRPr>
      </a:lvl9pPr>
    </p:bodyStyle>
    <p:otherStyle>
      <a:lvl1pPr marL="0">
        <a:defRPr>
          <a:latin typeface="+mn-lt"/>
          <a:ea typeface="+mn-ea"/>
          <a:cs typeface="+mn-cs"/>
        </a:defRPr>
      </a:lvl1pPr>
      <a:lvl2pPr marL="403433">
        <a:defRPr>
          <a:latin typeface="+mn-lt"/>
          <a:ea typeface="+mn-ea"/>
          <a:cs typeface="+mn-cs"/>
        </a:defRPr>
      </a:lvl2pPr>
      <a:lvl3pPr marL="806867">
        <a:defRPr>
          <a:latin typeface="+mn-lt"/>
          <a:ea typeface="+mn-ea"/>
          <a:cs typeface="+mn-cs"/>
        </a:defRPr>
      </a:lvl3pPr>
      <a:lvl4pPr marL="1210300">
        <a:defRPr>
          <a:latin typeface="+mn-lt"/>
          <a:ea typeface="+mn-ea"/>
          <a:cs typeface="+mn-cs"/>
        </a:defRPr>
      </a:lvl4pPr>
      <a:lvl5pPr marL="1613733">
        <a:defRPr>
          <a:latin typeface="+mn-lt"/>
          <a:ea typeface="+mn-ea"/>
          <a:cs typeface="+mn-cs"/>
        </a:defRPr>
      </a:lvl5pPr>
      <a:lvl6pPr marL="2017166">
        <a:defRPr>
          <a:latin typeface="+mn-lt"/>
          <a:ea typeface="+mn-ea"/>
          <a:cs typeface="+mn-cs"/>
        </a:defRPr>
      </a:lvl6pPr>
      <a:lvl7pPr marL="2420600">
        <a:defRPr>
          <a:latin typeface="+mn-lt"/>
          <a:ea typeface="+mn-ea"/>
          <a:cs typeface="+mn-cs"/>
        </a:defRPr>
      </a:lvl7pPr>
      <a:lvl8pPr marL="2824033">
        <a:defRPr>
          <a:latin typeface="+mn-lt"/>
          <a:ea typeface="+mn-ea"/>
          <a:cs typeface="+mn-cs"/>
        </a:defRPr>
      </a:lvl8pPr>
      <a:lvl9pPr marL="3227466">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p:spPr>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810002" y="2184402"/>
            <a:ext cx="10563285" cy="3674397"/>
          </a:xfrm>
          <a:prstGeom prst="rect">
            <a:avLst/>
          </a:prstGeom>
          <a:effectLst/>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26369957"/>
      </p:ext>
    </p:extLst>
  </p:cSld>
  <p:clrMap bg1="lt1" tx1="dk1" bg2="lt2" tx2="dk2" accent1="accent1" accent2="accent2" accent3="accent3" accent4="accent4" accent5="accent5" accent6="accent6" hlink="hlink" folHlink="folHlink"/>
  <p:sldLayoutIdLst>
    <p:sldLayoutId id="2147483681" r:id="rId1"/>
    <p:sldLayoutId id="2147483684" r:id="rId2"/>
    <p:sldLayoutId id="2147483685" r:id="rId3"/>
    <p:sldLayoutId id="2147483686" r:id="rId4"/>
  </p:sldLayoutIdLst>
  <p:hf sldNum="0" hdr="0" ftr="0" dt="0"/>
  <p:txStyles>
    <p:titleStyle>
      <a:lvl1pPr algn="l" defTabSz="403433" rtl="0" eaLnBrk="1" latinLnBrk="0" hangingPunct="1">
        <a:spcBef>
          <a:spcPct val="0"/>
        </a:spcBef>
        <a:buNone/>
        <a:defRPr sz="3530" b="1" i="0" kern="1200">
          <a:solidFill>
            <a:srgbClr val="FEFEFE"/>
          </a:solidFill>
          <a:effectLst/>
          <a:latin typeface="Acumin Pro ExtraCondensed Smbd" panose="020B0508020202020204" pitchFamily="34"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2575" indent="-302575" algn="l" defTabSz="403433" rtl="0" eaLnBrk="1" latinLnBrk="0" hangingPunct="1">
        <a:spcBef>
          <a:spcPct val="20000"/>
        </a:spcBef>
        <a:spcAft>
          <a:spcPts val="529"/>
        </a:spcAft>
        <a:buClr>
          <a:srgbClr val="8CC640"/>
        </a:buClr>
        <a:buFont typeface="Wingdings 2" charset="2"/>
        <a:buChar char=""/>
        <a:defRPr sz="1588"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655579" indent="-252146" algn="l" defTabSz="403433" rtl="0" eaLnBrk="1" latinLnBrk="0" hangingPunct="1">
        <a:spcBef>
          <a:spcPct val="20000"/>
        </a:spcBef>
        <a:spcAft>
          <a:spcPts val="529"/>
        </a:spcAft>
        <a:buClr>
          <a:srgbClr val="8CC640"/>
        </a:buClr>
        <a:buFont typeface="Wingdings 2" charset="2"/>
        <a:buChar char=""/>
        <a:defRPr sz="1412"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1008583" indent="-201717" algn="l" defTabSz="403433" rtl="0" eaLnBrk="1" latinLnBrk="0" hangingPunct="1">
        <a:spcBef>
          <a:spcPct val="20000"/>
        </a:spcBef>
        <a:spcAft>
          <a:spcPts val="529"/>
        </a:spcAft>
        <a:buClr>
          <a:srgbClr val="8CC640"/>
        </a:buClr>
        <a:buFont typeface="Wingdings 2" charset="2"/>
        <a:buChar char=""/>
        <a:defRPr sz="1235"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412016" indent="-201717" algn="l" defTabSz="403433" rtl="0" eaLnBrk="1" latinLnBrk="0" hangingPunct="1">
        <a:spcBef>
          <a:spcPct val="20000"/>
        </a:spcBef>
        <a:spcAft>
          <a:spcPts val="529"/>
        </a:spcAft>
        <a:buClr>
          <a:srgbClr val="8CC640"/>
        </a:buClr>
        <a:buFont typeface="Wingdings 2" charset="2"/>
        <a:buChar char=""/>
        <a:defRPr sz="1059"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1815450" indent="-201717" algn="l" defTabSz="403433" rtl="0" eaLnBrk="1" latinLnBrk="0" hangingPunct="1">
        <a:spcBef>
          <a:spcPct val="20000"/>
        </a:spcBef>
        <a:spcAft>
          <a:spcPts val="529"/>
        </a:spcAft>
        <a:buClr>
          <a:srgbClr val="8CC640"/>
        </a:buClr>
        <a:buFont typeface="Wingdings 2" charset="2"/>
        <a:buChar char=""/>
        <a:defRPr sz="1059"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2117760" indent="-201717" algn="l" defTabSz="403433" rtl="0" eaLnBrk="1" latinLnBrk="0" hangingPunct="1">
        <a:spcBef>
          <a:spcPct val="20000"/>
        </a:spcBef>
        <a:spcAft>
          <a:spcPts val="529"/>
        </a:spcAft>
        <a:buClr>
          <a:schemeClr val="accent1"/>
        </a:buClr>
        <a:buFont typeface="Wingdings 2" charset="2"/>
        <a:buChar char=""/>
        <a:defRPr sz="1059" kern="1200">
          <a:solidFill>
            <a:schemeClr val="tx1"/>
          </a:solidFill>
          <a:latin typeface="+mn-lt"/>
          <a:ea typeface="+mn-ea"/>
          <a:cs typeface="+mn-cs"/>
        </a:defRPr>
      </a:lvl6pPr>
      <a:lvl7pPr marL="2470720" indent="-201717" algn="l" defTabSz="403433" rtl="0" eaLnBrk="1" latinLnBrk="0" hangingPunct="1">
        <a:spcBef>
          <a:spcPct val="20000"/>
        </a:spcBef>
        <a:spcAft>
          <a:spcPts val="529"/>
        </a:spcAft>
        <a:buClr>
          <a:schemeClr val="accent1"/>
        </a:buClr>
        <a:buFont typeface="Wingdings 2" charset="2"/>
        <a:buChar char=""/>
        <a:defRPr sz="1059" kern="1200">
          <a:solidFill>
            <a:schemeClr val="tx1"/>
          </a:solidFill>
          <a:latin typeface="+mn-lt"/>
          <a:ea typeface="+mn-ea"/>
          <a:cs typeface="+mn-cs"/>
        </a:defRPr>
      </a:lvl7pPr>
      <a:lvl8pPr marL="2823680" indent="-201717" algn="l" defTabSz="403433" rtl="0" eaLnBrk="1" latinLnBrk="0" hangingPunct="1">
        <a:spcBef>
          <a:spcPct val="20000"/>
        </a:spcBef>
        <a:spcAft>
          <a:spcPts val="529"/>
        </a:spcAft>
        <a:buClr>
          <a:schemeClr val="accent1"/>
        </a:buClr>
        <a:buFont typeface="Wingdings 2" charset="2"/>
        <a:buChar char=""/>
        <a:defRPr sz="1059" kern="1200">
          <a:solidFill>
            <a:schemeClr val="tx1"/>
          </a:solidFill>
          <a:latin typeface="+mn-lt"/>
          <a:ea typeface="+mn-ea"/>
          <a:cs typeface="+mn-cs"/>
        </a:defRPr>
      </a:lvl8pPr>
      <a:lvl9pPr marL="3176640" indent="-201717" algn="l" defTabSz="403433" rtl="0" eaLnBrk="1" latinLnBrk="0" hangingPunct="1">
        <a:spcBef>
          <a:spcPct val="20000"/>
        </a:spcBef>
        <a:spcAft>
          <a:spcPts val="529"/>
        </a:spcAft>
        <a:buClr>
          <a:schemeClr val="accent1"/>
        </a:buClr>
        <a:buFont typeface="Wingdings 2" charset="2"/>
        <a:buChar char=""/>
        <a:defRPr sz="1059" kern="1200">
          <a:solidFill>
            <a:schemeClr val="tx1"/>
          </a:solidFill>
          <a:latin typeface="+mn-lt"/>
          <a:ea typeface="+mn-ea"/>
          <a:cs typeface="+mn-cs"/>
        </a:defRPr>
      </a:lvl9pPr>
    </p:bodyStyle>
    <p:otherStyle>
      <a:defPPr>
        <a:defRPr lang="en-US"/>
      </a:defPPr>
      <a:lvl1pPr marL="0" algn="l" defTabSz="403433" rtl="0" eaLnBrk="1" latinLnBrk="0" hangingPunct="1">
        <a:defRPr sz="1588" kern="1200">
          <a:solidFill>
            <a:schemeClr val="tx1"/>
          </a:solidFill>
          <a:latin typeface="+mn-lt"/>
          <a:ea typeface="+mn-ea"/>
          <a:cs typeface="+mn-cs"/>
        </a:defRPr>
      </a:lvl1pPr>
      <a:lvl2pPr marL="403433" algn="l" defTabSz="403433" rtl="0" eaLnBrk="1" latinLnBrk="0" hangingPunct="1">
        <a:defRPr sz="1588" kern="1200">
          <a:solidFill>
            <a:schemeClr val="tx1"/>
          </a:solidFill>
          <a:latin typeface="+mn-lt"/>
          <a:ea typeface="+mn-ea"/>
          <a:cs typeface="+mn-cs"/>
        </a:defRPr>
      </a:lvl2pPr>
      <a:lvl3pPr marL="806867" algn="l" defTabSz="403433" rtl="0" eaLnBrk="1" latinLnBrk="0" hangingPunct="1">
        <a:defRPr sz="1588" kern="1200">
          <a:solidFill>
            <a:schemeClr val="tx1"/>
          </a:solidFill>
          <a:latin typeface="+mn-lt"/>
          <a:ea typeface="+mn-ea"/>
          <a:cs typeface="+mn-cs"/>
        </a:defRPr>
      </a:lvl3pPr>
      <a:lvl4pPr marL="1210300" algn="l" defTabSz="403433" rtl="0" eaLnBrk="1" latinLnBrk="0" hangingPunct="1">
        <a:defRPr sz="1588" kern="1200">
          <a:solidFill>
            <a:schemeClr val="tx1"/>
          </a:solidFill>
          <a:latin typeface="+mn-lt"/>
          <a:ea typeface="+mn-ea"/>
          <a:cs typeface="+mn-cs"/>
        </a:defRPr>
      </a:lvl4pPr>
      <a:lvl5pPr marL="1613733" algn="l" defTabSz="403433" rtl="0" eaLnBrk="1" latinLnBrk="0" hangingPunct="1">
        <a:defRPr sz="1588" kern="1200">
          <a:solidFill>
            <a:schemeClr val="tx1"/>
          </a:solidFill>
          <a:latin typeface="+mn-lt"/>
          <a:ea typeface="+mn-ea"/>
          <a:cs typeface="+mn-cs"/>
        </a:defRPr>
      </a:lvl5pPr>
      <a:lvl6pPr marL="2017166" algn="l" defTabSz="403433" rtl="0" eaLnBrk="1" latinLnBrk="0" hangingPunct="1">
        <a:defRPr sz="1588" kern="1200">
          <a:solidFill>
            <a:schemeClr val="tx1"/>
          </a:solidFill>
          <a:latin typeface="+mn-lt"/>
          <a:ea typeface="+mn-ea"/>
          <a:cs typeface="+mn-cs"/>
        </a:defRPr>
      </a:lvl6pPr>
      <a:lvl7pPr marL="2420600" algn="l" defTabSz="403433" rtl="0" eaLnBrk="1" latinLnBrk="0" hangingPunct="1">
        <a:defRPr sz="1588" kern="1200">
          <a:solidFill>
            <a:schemeClr val="tx1"/>
          </a:solidFill>
          <a:latin typeface="+mn-lt"/>
          <a:ea typeface="+mn-ea"/>
          <a:cs typeface="+mn-cs"/>
        </a:defRPr>
      </a:lvl7pPr>
      <a:lvl8pPr marL="2824033" algn="l" defTabSz="403433" rtl="0" eaLnBrk="1" latinLnBrk="0" hangingPunct="1">
        <a:defRPr sz="1588" kern="1200">
          <a:solidFill>
            <a:schemeClr val="tx1"/>
          </a:solidFill>
          <a:latin typeface="+mn-lt"/>
          <a:ea typeface="+mn-ea"/>
          <a:cs typeface="+mn-cs"/>
        </a:defRPr>
      </a:lvl8pPr>
      <a:lvl9pPr marL="3227466" algn="l" defTabSz="403433" rtl="0" eaLnBrk="1" latinLnBrk="0" hangingPunct="1">
        <a:defRPr sz="1588"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63733363"/>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Lst>
  <p:txStyles>
    <p:titleStyle>
      <a:lvl1pPr algn="l" defTabSz="914400" rtl="0" eaLnBrk="1" latinLnBrk="0" hangingPunct="1">
        <a:lnSpc>
          <a:spcPct val="90000"/>
        </a:lnSpc>
        <a:spcBef>
          <a:spcPct val="0"/>
        </a:spcBef>
        <a:buNone/>
        <a:defRPr sz="4400" kern="1200" baseline="0">
          <a:solidFill>
            <a:schemeClr val="bg1"/>
          </a:solidFill>
          <a:latin typeface="Arial Black" panose="020B0A04020102020204" pitchFamily="34" charset="0"/>
          <a:ea typeface="+mj-ea"/>
          <a:cs typeface="+mj-cs"/>
        </a:defRPr>
      </a:lvl1pPr>
    </p:titleStyle>
    <p:bodyStyle>
      <a:lvl1pPr marL="0" indent="0" algn="l" defTabSz="914400" rtl="0" eaLnBrk="1" latinLnBrk="0" hangingPunct="1">
        <a:lnSpc>
          <a:spcPct val="90000"/>
        </a:lnSpc>
        <a:spcBef>
          <a:spcPts val="1000"/>
        </a:spcBef>
        <a:buFontTx/>
        <a:buNone/>
        <a:defRPr sz="2800" b="1" kern="1200" baseline="0">
          <a:solidFill>
            <a:srgbClr val="00A0AF"/>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0"/>
        </a:spcBef>
        <a:buFontTx/>
        <a:buNone/>
        <a:defRPr sz="26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0"/>
        </a:spcBef>
        <a:buFontTx/>
        <a:buNone/>
        <a:defRPr sz="2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0"/>
        </a:spcBef>
        <a:buFontTx/>
        <a:buNone/>
        <a:defRPr sz="26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0"/>
        </a:spcBef>
        <a:buFontTx/>
        <a:buNone/>
        <a:defRPr sz="2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412485" y="849248"/>
            <a:ext cx="5704840" cy="848360"/>
          </a:xfrm>
          <a:prstGeom prst="rect">
            <a:avLst/>
          </a:prstGeom>
        </p:spPr>
        <p:txBody>
          <a:bodyPr wrap="square" lIns="0" tIns="0" rIns="0" bIns="0">
            <a:spAutoFit/>
          </a:bodyPr>
          <a:lstStyle>
            <a:lvl1pPr>
              <a:defRPr sz="1800" b="0" i="0">
                <a:solidFill>
                  <a:schemeClr val="bg1"/>
                </a:solidFill>
                <a:latin typeface="Calibri"/>
                <a:cs typeface="Calibri"/>
              </a:defRPr>
            </a:lvl1pPr>
          </a:lstStyle>
          <a:p>
            <a:endParaRPr/>
          </a:p>
        </p:txBody>
      </p:sp>
      <p:sp>
        <p:nvSpPr>
          <p:cNvPr id="3" name="Holder 3"/>
          <p:cNvSpPr>
            <a:spLocks noGrp="1"/>
          </p:cNvSpPr>
          <p:nvPr>
            <p:ph type="body" idx="1"/>
          </p:nvPr>
        </p:nvSpPr>
        <p:spPr>
          <a:xfrm>
            <a:off x="1510030" y="3377565"/>
            <a:ext cx="9171939" cy="1488439"/>
          </a:xfrm>
          <a:prstGeom prst="rect">
            <a:avLst/>
          </a:prstGeom>
        </p:spPr>
        <p:txBody>
          <a:bodyPr wrap="square" lIns="0" tIns="0" rIns="0" bIns="0">
            <a:spAutoFit/>
          </a:bodyPr>
          <a:lstStyle>
            <a:lvl1pPr>
              <a:defRPr sz="4800" b="0" i="0">
                <a:solidFill>
                  <a:schemeClr val="bg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9/6/2024</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2179176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4" cstate="print"/>
          <a:stretch>
            <a:fillRect/>
          </a:stretch>
        </p:blipFill>
        <p:spPr>
          <a:xfrm>
            <a:off x="10180773" y="6232942"/>
            <a:ext cx="1850752" cy="464134"/>
          </a:xfrm>
          <a:prstGeom prst="rect">
            <a:avLst/>
          </a:prstGeom>
        </p:spPr>
      </p:pic>
      <p:sp>
        <p:nvSpPr>
          <p:cNvPr id="2" name="Holder 2"/>
          <p:cNvSpPr>
            <a:spLocks noGrp="1"/>
          </p:cNvSpPr>
          <p:nvPr>
            <p:ph type="title"/>
          </p:nvPr>
        </p:nvSpPr>
        <p:spPr>
          <a:xfrm>
            <a:off x="8013318" y="1213421"/>
            <a:ext cx="2510790" cy="701039"/>
          </a:xfrm>
          <a:prstGeom prst="rect">
            <a:avLst/>
          </a:prstGeom>
        </p:spPr>
        <p:txBody>
          <a:bodyPr wrap="square" lIns="0" tIns="0" rIns="0" bIns="0">
            <a:spAutoFit/>
          </a:bodyPr>
          <a:lstStyle>
            <a:lvl1pPr>
              <a:defRPr sz="4400" b="1" i="0">
                <a:solidFill>
                  <a:srgbClr val="F4F4F4"/>
                </a:solidFill>
                <a:latin typeface="Arial"/>
                <a:cs typeface="Arial"/>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9/6/2024</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81995944"/>
      </p:ext>
    </p:extLst>
  </p:cSld>
  <p:clrMap bg1="lt1" tx1="dk1" bg2="lt2" tx2="dk2" accent1="accent1" accent2="accent2" accent3="accent3" accent4="accent4" accent5="accent5" accent6="accent6" hlink="hlink" folHlink="folHlink"/>
  <p:sldLayoutIdLst>
    <p:sldLayoutId id="2147483700" r:id="rId1"/>
    <p:sldLayoutId id="2147483701" r:id="rId2"/>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0.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1.png"/><Relationship Id="rId1" Type="http://schemas.openxmlformats.org/officeDocument/2006/relationships/slideLayout" Target="../slideLayouts/slideLayout27.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1.png"/><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28.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image" Target="../media/image33.png"/><Relationship Id="rId1" Type="http://schemas.openxmlformats.org/officeDocument/2006/relationships/slideLayout" Target="../slideLayouts/slideLayout32.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15.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18" Type="http://schemas.openxmlformats.org/officeDocument/2006/relationships/image" Target="../media/image62.png"/><Relationship Id="rId26" Type="http://schemas.openxmlformats.org/officeDocument/2006/relationships/image" Target="../media/image70.png"/><Relationship Id="rId3" Type="http://schemas.openxmlformats.org/officeDocument/2006/relationships/image" Target="../media/image47.png"/><Relationship Id="rId21" Type="http://schemas.openxmlformats.org/officeDocument/2006/relationships/image" Target="../media/image65.png"/><Relationship Id="rId7" Type="http://schemas.openxmlformats.org/officeDocument/2006/relationships/image" Target="../media/image51.png"/><Relationship Id="rId12" Type="http://schemas.openxmlformats.org/officeDocument/2006/relationships/image" Target="../media/image56.png"/><Relationship Id="rId17" Type="http://schemas.openxmlformats.org/officeDocument/2006/relationships/image" Target="../media/image61.png"/><Relationship Id="rId25" Type="http://schemas.openxmlformats.org/officeDocument/2006/relationships/image" Target="../media/image69.png"/><Relationship Id="rId2" Type="http://schemas.openxmlformats.org/officeDocument/2006/relationships/image" Target="../media/image46.jpg"/><Relationship Id="rId16" Type="http://schemas.openxmlformats.org/officeDocument/2006/relationships/image" Target="../media/image60.png"/><Relationship Id="rId20" Type="http://schemas.openxmlformats.org/officeDocument/2006/relationships/image" Target="../media/image64.png"/><Relationship Id="rId29" Type="http://schemas.openxmlformats.org/officeDocument/2006/relationships/image" Target="../media/image73.png"/><Relationship Id="rId1" Type="http://schemas.openxmlformats.org/officeDocument/2006/relationships/slideLayout" Target="../slideLayouts/slideLayout31.xml"/><Relationship Id="rId6" Type="http://schemas.openxmlformats.org/officeDocument/2006/relationships/image" Target="../media/image50.png"/><Relationship Id="rId11" Type="http://schemas.openxmlformats.org/officeDocument/2006/relationships/image" Target="../media/image55.png"/><Relationship Id="rId24" Type="http://schemas.openxmlformats.org/officeDocument/2006/relationships/image" Target="../media/image68.png"/><Relationship Id="rId5" Type="http://schemas.openxmlformats.org/officeDocument/2006/relationships/image" Target="../media/image49.png"/><Relationship Id="rId15" Type="http://schemas.openxmlformats.org/officeDocument/2006/relationships/image" Target="../media/image59.png"/><Relationship Id="rId23" Type="http://schemas.openxmlformats.org/officeDocument/2006/relationships/image" Target="../media/image67.png"/><Relationship Id="rId28" Type="http://schemas.openxmlformats.org/officeDocument/2006/relationships/image" Target="../media/image72.png"/><Relationship Id="rId10" Type="http://schemas.openxmlformats.org/officeDocument/2006/relationships/image" Target="../media/image54.png"/><Relationship Id="rId19" Type="http://schemas.openxmlformats.org/officeDocument/2006/relationships/image" Target="../media/image63.png"/><Relationship Id="rId4" Type="http://schemas.openxmlformats.org/officeDocument/2006/relationships/image" Target="../media/image48.png"/><Relationship Id="rId9" Type="http://schemas.openxmlformats.org/officeDocument/2006/relationships/image" Target="../media/image53.png"/><Relationship Id="rId14" Type="http://schemas.openxmlformats.org/officeDocument/2006/relationships/image" Target="../media/image58.png"/><Relationship Id="rId22" Type="http://schemas.openxmlformats.org/officeDocument/2006/relationships/image" Target="../media/image66.png"/><Relationship Id="rId27" Type="http://schemas.openxmlformats.org/officeDocument/2006/relationships/image" Target="../media/image71.png"/><Relationship Id="rId30" Type="http://schemas.openxmlformats.org/officeDocument/2006/relationships/image" Target="../media/image74.png"/></Relationships>
</file>

<file path=ppt/slides/_rels/slide16.xml.rels><?xml version="1.0" encoding="UTF-8" standalone="yes"?>
<Relationships xmlns="http://schemas.openxmlformats.org/package/2006/relationships"><Relationship Id="rId8" Type="http://schemas.openxmlformats.org/officeDocument/2006/relationships/image" Target="../media/image81.jpg"/><Relationship Id="rId13" Type="http://schemas.openxmlformats.org/officeDocument/2006/relationships/image" Target="../media/image86.jpg"/><Relationship Id="rId18" Type="http://schemas.openxmlformats.org/officeDocument/2006/relationships/image" Target="../media/image91.jpg"/><Relationship Id="rId3" Type="http://schemas.openxmlformats.org/officeDocument/2006/relationships/image" Target="../media/image76.png"/><Relationship Id="rId21" Type="http://schemas.openxmlformats.org/officeDocument/2006/relationships/image" Target="../media/image94.png"/><Relationship Id="rId7" Type="http://schemas.openxmlformats.org/officeDocument/2006/relationships/image" Target="../media/image80.png"/><Relationship Id="rId12" Type="http://schemas.openxmlformats.org/officeDocument/2006/relationships/image" Target="../media/image85.png"/><Relationship Id="rId17" Type="http://schemas.openxmlformats.org/officeDocument/2006/relationships/image" Target="../media/image90.png"/><Relationship Id="rId2" Type="http://schemas.openxmlformats.org/officeDocument/2006/relationships/image" Target="../media/image75.png"/><Relationship Id="rId16" Type="http://schemas.openxmlformats.org/officeDocument/2006/relationships/image" Target="../media/image89.png"/><Relationship Id="rId20" Type="http://schemas.openxmlformats.org/officeDocument/2006/relationships/image" Target="../media/image93.png"/><Relationship Id="rId1" Type="http://schemas.openxmlformats.org/officeDocument/2006/relationships/slideLayout" Target="../slideLayouts/slideLayout31.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image" Target="../media/image78.jpg"/><Relationship Id="rId15" Type="http://schemas.openxmlformats.org/officeDocument/2006/relationships/image" Target="../media/image88.png"/><Relationship Id="rId10" Type="http://schemas.openxmlformats.org/officeDocument/2006/relationships/image" Target="../media/image83.png"/><Relationship Id="rId19" Type="http://schemas.openxmlformats.org/officeDocument/2006/relationships/image" Target="../media/image92.jpg"/><Relationship Id="rId4" Type="http://schemas.openxmlformats.org/officeDocument/2006/relationships/image" Target="../media/image77.jpg"/><Relationship Id="rId9" Type="http://schemas.openxmlformats.org/officeDocument/2006/relationships/image" Target="../media/image82.jpg"/><Relationship Id="rId14" Type="http://schemas.openxmlformats.org/officeDocument/2006/relationships/image" Target="../media/image87.jpg"/></Relationships>
</file>

<file path=ppt/slides/_rels/slide1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png"/><Relationship Id="rId18" Type="http://schemas.openxmlformats.org/officeDocument/2006/relationships/image" Target="../media/image114.png"/><Relationship Id="rId26" Type="http://schemas.openxmlformats.org/officeDocument/2006/relationships/image" Target="../media/image122.png"/><Relationship Id="rId3" Type="http://schemas.openxmlformats.org/officeDocument/2006/relationships/image" Target="../media/image99.png"/><Relationship Id="rId21" Type="http://schemas.openxmlformats.org/officeDocument/2006/relationships/image" Target="../media/image117.png"/><Relationship Id="rId7" Type="http://schemas.openxmlformats.org/officeDocument/2006/relationships/image" Target="../media/image103.png"/><Relationship Id="rId12" Type="http://schemas.openxmlformats.org/officeDocument/2006/relationships/image" Target="../media/image108.png"/><Relationship Id="rId17" Type="http://schemas.openxmlformats.org/officeDocument/2006/relationships/image" Target="../media/image113.png"/><Relationship Id="rId25" Type="http://schemas.openxmlformats.org/officeDocument/2006/relationships/image" Target="../media/image121.png"/><Relationship Id="rId2" Type="http://schemas.openxmlformats.org/officeDocument/2006/relationships/image" Target="../media/image98.jpg"/><Relationship Id="rId16" Type="http://schemas.openxmlformats.org/officeDocument/2006/relationships/image" Target="../media/image112.png"/><Relationship Id="rId20" Type="http://schemas.openxmlformats.org/officeDocument/2006/relationships/image" Target="../media/image116.png"/><Relationship Id="rId1" Type="http://schemas.openxmlformats.org/officeDocument/2006/relationships/slideLayout" Target="../slideLayouts/slideLayout31.xml"/><Relationship Id="rId6" Type="http://schemas.openxmlformats.org/officeDocument/2006/relationships/image" Target="../media/image102.jpg"/><Relationship Id="rId11" Type="http://schemas.openxmlformats.org/officeDocument/2006/relationships/image" Target="../media/image107.png"/><Relationship Id="rId24" Type="http://schemas.openxmlformats.org/officeDocument/2006/relationships/image" Target="../media/image120.png"/><Relationship Id="rId5" Type="http://schemas.openxmlformats.org/officeDocument/2006/relationships/image" Target="../media/image101.png"/><Relationship Id="rId15" Type="http://schemas.openxmlformats.org/officeDocument/2006/relationships/image" Target="../media/image111.png"/><Relationship Id="rId23" Type="http://schemas.openxmlformats.org/officeDocument/2006/relationships/image" Target="../media/image119.png"/><Relationship Id="rId10" Type="http://schemas.openxmlformats.org/officeDocument/2006/relationships/image" Target="../media/image106.jpg"/><Relationship Id="rId19" Type="http://schemas.openxmlformats.org/officeDocument/2006/relationships/image" Target="../media/image115.jpg"/><Relationship Id="rId4" Type="http://schemas.openxmlformats.org/officeDocument/2006/relationships/image" Target="../media/image100.png"/><Relationship Id="rId9" Type="http://schemas.openxmlformats.org/officeDocument/2006/relationships/image" Target="../media/image105.png"/><Relationship Id="rId14" Type="http://schemas.openxmlformats.org/officeDocument/2006/relationships/image" Target="../media/image110.jpg"/><Relationship Id="rId22" Type="http://schemas.openxmlformats.org/officeDocument/2006/relationships/image" Target="../media/image118.png"/><Relationship Id="rId27" Type="http://schemas.openxmlformats.org/officeDocument/2006/relationships/image" Target="../media/image123.png"/></Relationships>
</file>

<file path=ppt/slides/_rels/slide20.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image" Target="../media/image135.jpg"/><Relationship Id="rId18" Type="http://schemas.openxmlformats.org/officeDocument/2006/relationships/image" Target="../media/image140.png"/><Relationship Id="rId3" Type="http://schemas.openxmlformats.org/officeDocument/2006/relationships/image" Target="../media/image125.png"/><Relationship Id="rId21" Type="http://schemas.openxmlformats.org/officeDocument/2006/relationships/image" Target="../media/image143.jpg"/><Relationship Id="rId7" Type="http://schemas.openxmlformats.org/officeDocument/2006/relationships/image" Target="../media/image129.png"/><Relationship Id="rId12" Type="http://schemas.openxmlformats.org/officeDocument/2006/relationships/image" Target="../media/image134.jpg"/><Relationship Id="rId17" Type="http://schemas.openxmlformats.org/officeDocument/2006/relationships/image" Target="../media/image139.png"/><Relationship Id="rId2" Type="http://schemas.openxmlformats.org/officeDocument/2006/relationships/image" Target="../media/image124.png"/><Relationship Id="rId16" Type="http://schemas.openxmlformats.org/officeDocument/2006/relationships/image" Target="../media/image138.png"/><Relationship Id="rId20" Type="http://schemas.openxmlformats.org/officeDocument/2006/relationships/image" Target="../media/image142.jpg"/><Relationship Id="rId1" Type="http://schemas.openxmlformats.org/officeDocument/2006/relationships/slideLayout" Target="../slideLayouts/slideLayout31.xml"/><Relationship Id="rId6" Type="http://schemas.openxmlformats.org/officeDocument/2006/relationships/image" Target="../media/image128.png"/><Relationship Id="rId11" Type="http://schemas.openxmlformats.org/officeDocument/2006/relationships/image" Target="../media/image133.jpg"/><Relationship Id="rId5" Type="http://schemas.openxmlformats.org/officeDocument/2006/relationships/image" Target="../media/image127.png"/><Relationship Id="rId15" Type="http://schemas.openxmlformats.org/officeDocument/2006/relationships/image" Target="../media/image137.png"/><Relationship Id="rId10" Type="http://schemas.openxmlformats.org/officeDocument/2006/relationships/image" Target="../media/image132.png"/><Relationship Id="rId19" Type="http://schemas.openxmlformats.org/officeDocument/2006/relationships/image" Target="../media/image141.png"/><Relationship Id="rId4" Type="http://schemas.openxmlformats.org/officeDocument/2006/relationships/image" Target="../media/image126.png"/><Relationship Id="rId9" Type="http://schemas.openxmlformats.org/officeDocument/2006/relationships/image" Target="../media/image131.png"/><Relationship Id="rId14" Type="http://schemas.openxmlformats.org/officeDocument/2006/relationships/image" Target="../media/image136.png"/></Relationships>
</file>

<file path=ppt/slides/_rels/slide21.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45.png"/><Relationship Id="rId7" Type="http://schemas.openxmlformats.org/officeDocument/2006/relationships/image" Target="../media/image149.jpg"/><Relationship Id="rId12" Type="http://schemas.openxmlformats.org/officeDocument/2006/relationships/image" Target="../media/image154.png"/><Relationship Id="rId2" Type="http://schemas.openxmlformats.org/officeDocument/2006/relationships/image" Target="../media/image144.jpg"/><Relationship Id="rId1" Type="http://schemas.openxmlformats.org/officeDocument/2006/relationships/slideLayout" Target="../slideLayouts/slideLayout31.xml"/><Relationship Id="rId6" Type="http://schemas.openxmlformats.org/officeDocument/2006/relationships/image" Target="../media/image148.png"/><Relationship Id="rId11" Type="http://schemas.openxmlformats.org/officeDocument/2006/relationships/image" Target="../media/image153.png"/><Relationship Id="rId5" Type="http://schemas.openxmlformats.org/officeDocument/2006/relationships/image" Target="../media/image147.jpg"/><Relationship Id="rId10" Type="http://schemas.openxmlformats.org/officeDocument/2006/relationships/image" Target="../media/image152.png"/><Relationship Id="rId4" Type="http://schemas.openxmlformats.org/officeDocument/2006/relationships/image" Target="../media/image146.png"/><Relationship Id="rId9" Type="http://schemas.openxmlformats.org/officeDocument/2006/relationships/image" Target="../media/image151.jpg"/></Relationships>
</file>

<file path=ppt/slides/_rels/slide22.xml.rels><?xml version="1.0" encoding="UTF-8" standalone="yes"?>
<Relationships xmlns="http://schemas.openxmlformats.org/package/2006/relationships"><Relationship Id="rId13" Type="http://schemas.openxmlformats.org/officeDocument/2006/relationships/image" Target="../media/image166.png"/><Relationship Id="rId18" Type="http://schemas.openxmlformats.org/officeDocument/2006/relationships/image" Target="../media/image171.png"/><Relationship Id="rId26" Type="http://schemas.openxmlformats.org/officeDocument/2006/relationships/image" Target="../media/image179.png"/><Relationship Id="rId39" Type="http://schemas.openxmlformats.org/officeDocument/2006/relationships/image" Target="../media/image192.png"/><Relationship Id="rId21" Type="http://schemas.openxmlformats.org/officeDocument/2006/relationships/image" Target="../media/image174.png"/><Relationship Id="rId34" Type="http://schemas.openxmlformats.org/officeDocument/2006/relationships/image" Target="../media/image187.jpg"/><Relationship Id="rId42" Type="http://schemas.openxmlformats.org/officeDocument/2006/relationships/image" Target="../media/image195.png"/><Relationship Id="rId47" Type="http://schemas.openxmlformats.org/officeDocument/2006/relationships/image" Target="../media/image200.jpg"/><Relationship Id="rId50" Type="http://schemas.openxmlformats.org/officeDocument/2006/relationships/image" Target="../media/image203.png"/><Relationship Id="rId55" Type="http://schemas.openxmlformats.org/officeDocument/2006/relationships/image" Target="../media/image208.png"/><Relationship Id="rId7" Type="http://schemas.openxmlformats.org/officeDocument/2006/relationships/image" Target="../media/image160.png"/><Relationship Id="rId2" Type="http://schemas.openxmlformats.org/officeDocument/2006/relationships/image" Target="../media/image155.png"/><Relationship Id="rId16" Type="http://schemas.openxmlformats.org/officeDocument/2006/relationships/image" Target="../media/image169.png"/><Relationship Id="rId29" Type="http://schemas.openxmlformats.org/officeDocument/2006/relationships/image" Target="../media/image182.png"/><Relationship Id="rId11" Type="http://schemas.openxmlformats.org/officeDocument/2006/relationships/image" Target="../media/image164.png"/><Relationship Id="rId24" Type="http://schemas.openxmlformats.org/officeDocument/2006/relationships/image" Target="../media/image177.png"/><Relationship Id="rId32" Type="http://schemas.openxmlformats.org/officeDocument/2006/relationships/image" Target="../media/image185.png"/><Relationship Id="rId37" Type="http://schemas.openxmlformats.org/officeDocument/2006/relationships/image" Target="../media/image190.jpg"/><Relationship Id="rId40" Type="http://schemas.openxmlformats.org/officeDocument/2006/relationships/image" Target="../media/image193.png"/><Relationship Id="rId45" Type="http://schemas.openxmlformats.org/officeDocument/2006/relationships/image" Target="../media/image198.png"/><Relationship Id="rId53" Type="http://schemas.openxmlformats.org/officeDocument/2006/relationships/image" Target="../media/image206.jpg"/><Relationship Id="rId58" Type="http://schemas.openxmlformats.org/officeDocument/2006/relationships/image" Target="../media/image211.png"/><Relationship Id="rId5" Type="http://schemas.openxmlformats.org/officeDocument/2006/relationships/image" Target="../media/image158.png"/><Relationship Id="rId19" Type="http://schemas.openxmlformats.org/officeDocument/2006/relationships/image" Target="../media/image172.png"/><Relationship Id="rId4" Type="http://schemas.openxmlformats.org/officeDocument/2006/relationships/image" Target="../media/image157.png"/><Relationship Id="rId9" Type="http://schemas.openxmlformats.org/officeDocument/2006/relationships/image" Target="../media/image162.png"/><Relationship Id="rId14" Type="http://schemas.openxmlformats.org/officeDocument/2006/relationships/image" Target="../media/image167.png"/><Relationship Id="rId22" Type="http://schemas.openxmlformats.org/officeDocument/2006/relationships/image" Target="../media/image175.png"/><Relationship Id="rId27" Type="http://schemas.openxmlformats.org/officeDocument/2006/relationships/image" Target="../media/image180.png"/><Relationship Id="rId30" Type="http://schemas.openxmlformats.org/officeDocument/2006/relationships/image" Target="../media/image183.png"/><Relationship Id="rId35" Type="http://schemas.openxmlformats.org/officeDocument/2006/relationships/image" Target="../media/image188.png"/><Relationship Id="rId43" Type="http://schemas.openxmlformats.org/officeDocument/2006/relationships/image" Target="../media/image196.png"/><Relationship Id="rId48" Type="http://schemas.openxmlformats.org/officeDocument/2006/relationships/image" Target="../media/image201.png"/><Relationship Id="rId56" Type="http://schemas.openxmlformats.org/officeDocument/2006/relationships/image" Target="../media/image209.png"/><Relationship Id="rId8" Type="http://schemas.openxmlformats.org/officeDocument/2006/relationships/image" Target="../media/image161.png"/><Relationship Id="rId51" Type="http://schemas.openxmlformats.org/officeDocument/2006/relationships/image" Target="../media/image204.png"/><Relationship Id="rId3" Type="http://schemas.openxmlformats.org/officeDocument/2006/relationships/image" Target="../media/image156.png"/><Relationship Id="rId12" Type="http://schemas.openxmlformats.org/officeDocument/2006/relationships/image" Target="../media/image165.png"/><Relationship Id="rId17" Type="http://schemas.openxmlformats.org/officeDocument/2006/relationships/image" Target="../media/image170.png"/><Relationship Id="rId25" Type="http://schemas.openxmlformats.org/officeDocument/2006/relationships/image" Target="../media/image178.png"/><Relationship Id="rId33" Type="http://schemas.openxmlformats.org/officeDocument/2006/relationships/image" Target="../media/image186.png"/><Relationship Id="rId38" Type="http://schemas.openxmlformats.org/officeDocument/2006/relationships/image" Target="../media/image191.png"/><Relationship Id="rId46" Type="http://schemas.openxmlformats.org/officeDocument/2006/relationships/image" Target="../media/image199.png"/><Relationship Id="rId59" Type="http://schemas.openxmlformats.org/officeDocument/2006/relationships/image" Target="../media/image212.jpg"/><Relationship Id="rId20" Type="http://schemas.openxmlformats.org/officeDocument/2006/relationships/image" Target="../media/image173.png"/><Relationship Id="rId41" Type="http://schemas.openxmlformats.org/officeDocument/2006/relationships/image" Target="../media/image194.png"/><Relationship Id="rId54" Type="http://schemas.openxmlformats.org/officeDocument/2006/relationships/image" Target="../media/image207.png"/><Relationship Id="rId1" Type="http://schemas.openxmlformats.org/officeDocument/2006/relationships/slideLayout" Target="../slideLayouts/slideLayout31.xml"/><Relationship Id="rId6" Type="http://schemas.openxmlformats.org/officeDocument/2006/relationships/image" Target="../media/image159.png"/><Relationship Id="rId15" Type="http://schemas.openxmlformats.org/officeDocument/2006/relationships/image" Target="../media/image168.png"/><Relationship Id="rId23" Type="http://schemas.openxmlformats.org/officeDocument/2006/relationships/image" Target="../media/image176.png"/><Relationship Id="rId28" Type="http://schemas.openxmlformats.org/officeDocument/2006/relationships/image" Target="../media/image181.png"/><Relationship Id="rId36" Type="http://schemas.openxmlformats.org/officeDocument/2006/relationships/image" Target="../media/image189.jpg"/><Relationship Id="rId49" Type="http://schemas.openxmlformats.org/officeDocument/2006/relationships/image" Target="../media/image202.png"/><Relationship Id="rId57" Type="http://schemas.openxmlformats.org/officeDocument/2006/relationships/image" Target="../media/image210.png"/><Relationship Id="rId10" Type="http://schemas.openxmlformats.org/officeDocument/2006/relationships/image" Target="../media/image163.png"/><Relationship Id="rId31" Type="http://schemas.openxmlformats.org/officeDocument/2006/relationships/image" Target="../media/image184.png"/><Relationship Id="rId44" Type="http://schemas.openxmlformats.org/officeDocument/2006/relationships/image" Target="../media/image197.png"/><Relationship Id="rId52" Type="http://schemas.openxmlformats.org/officeDocument/2006/relationships/image" Target="../media/image205.png"/><Relationship Id="rId60" Type="http://schemas.openxmlformats.org/officeDocument/2006/relationships/image" Target="../media/image213.jpg"/></Relationships>
</file>

<file path=ppt/slides/_rels/slide23.xml.rels><?xml version="1.0" encoding="UTF-8" standalone="yes"?>
<Relationships xmlns="http://schemas.openxmlformats.org/package/2006/relationships"><Relationship Id="rId13" Type="http://schemas.openxmlformats.org/officeDocument/2006/relationships/image" Target="../media/image225.png"/><Relationship Id="rId18" Type="http://schemas.openxmlformats.org/officeDocument/2006/relationships/image" Target="../media/image230.png"/><Relationship Id="rId26" Type="http://schemas.openxmlformats.org/officeDocument/2006/relationships/image" Target="../media/image186.png"/><Relationship Id="rId39" Type="http://schemas.openxmlformats.org/officeDocument/2006/relationships/image" Target="../media/image250.jpg"/><Relationship Id="rId21" Type="http://schemas.openxmlformats.org/officeDocument/2006/relationships/image" Target="../media/image233.png"/><Relationship Id="rId34" Type="http://schemas.openxmlformats.org/officeDocument/2006/relationships/image" Target="../media/image245.png"/><Relationship Id="rId7" Type="http://schemas.openxmlformats.org/officeDocument/2006/relationships/image" Target="../media/image219.png"/><Relationship Id="rId2" Type="http://schemas.openxmlformats.org/officeDocument/2006/relationships/image" Target="../media/image214.png"/><Relationship Id="rId16" Type="http://schemas.openxmlformats.org/officeDocument/2006/relationships/image" Target="../media/image228.png"/><Relationship Id="rId20" Type="http://schemas.openxmlformats.org/officeDocument/2006/relationships/image" Target="../media/image232.png"/><Relationship Id="rId29" Type="http://schemas.openxmlformats.org/officeDocument/2006/relationships/image" Target="../media/image240.png"/><Relationship Id="rId41" Type="http://schemas.openxmlformats.org/officeDocument/2006/relationships/image" Target="../media/image252.jpg"/><Relationship Id="rId1" Type="http://schemas.openxmlformats.org/officeDocument/2006/relationships/slideLayout" Target="../slideLayouts/slideLayout31.xml"/><Relationship Id="rId6" Type="http://schemas.openxmlformats.org/officeDocument/2006/relationships/image" Target="../media/image218.png"/><Relationship Id="rId11" Type="http://schemas.openxmlformats.org/officeDocument/2006/relationships/image" Target="../media/image223.png"/><Relationship Id="rId24" Type="http://schemas.openxmlformats.org/officeDocument/2006/relationships/image" Target="../media/image236.png"/><Relationship Id="rId32" Type="http://schemas.openxmlformats.org/officeDocument/2006/relationships/image" Target="../media/image243.png"/><Relationship Id="rId37" Type="http://schemas.openxmlformats.org/officeDocument/2006/relationships/image" Target="../media/image248.jpg"/><Relationship Id="rId40" Type="http://schemas.openxmlformats.org/officeDocument/2006/relationships/image" Target="../media/image251.png"/><Relationship Id="rId5" Type="http://schemas.openxmlformats.org/officeDocument/2006/relationships/image" Target="../media/image217.png"/><Relationship Id="rId15" Type="http://schemas.openxmlformats.org/officeDocument/2006/relationships/image" Target="../media/image227.png"/><Relationship Id="rId23" Type="http://schemas.openxmlformats.org/officeDocument/2006/relationships/image" Target="../media/image235.png"/><Relationship Id="rId28" Type="http://schemas.openxmlformats.org/officeDocument/2006/relationships/image" Target="../media/image239.png"/><Relationship Id="rId36" Type="http://schemas.openxmlformats.org/officeDocument/2006/relationships/image" Target="../media/image247.jpg"/><Relationship Id="rId10" Type="http://schemas.openxmlformats.org/officeDocument/2006/relationships/image" Target="../media/image222.png"/><Relationship Id="rId19" Type="http://schemas.openxmlformats.org/officeDocument/2006/relationships/image" Target="../media/image231.png"/><Relationship Id="rId31" Type="http://schemas.openxmlformats.org/officeDocument/2006/relationships/image" Target="../media/image242.png"/><Relationship Id="rId4" Type="http://schemas.openxmlformats.org/officeDocument/2006/relationships/image" Target="../media/image216.png"/><Relationship Id="rId9" Type="http://schemas.openxmlformats.org/officeDocument/2006/relationships/image" Target="../media/image221.png"/><Relationship Id="rId14" Type="http://schemas.openxmlformats.org/officeDocument/2006/relationships/image" Target="../media/image226.png"/><Relationship Id="rId22" Type="http://schemas.openxmlformats.org/officeDocument/2006/relationships/image" Target="../media/image234.png"/><Relationship Id="rId27" Type="http://schemas.openxmlformats.org/officeDocument/2006/relationships/image" Target="../media/image238.png"/><Relationship Id="rId30" Type="http://schemas.openxmlformats.org/officeDocument/2006/relationships/image" Target="../media/image241.png"/><Relationship Id="rId35" Type="http://schemas.openxmlformats.org/officeDocument/2006/relationships/image" Target="../media/image246.png"/><Relationship Id="rId8" Type="http://schemas.openxmlformats.org/officeDocument/2006/relationships/image" Target="../media/image220.png"/><Relationship Id="rId3" Type="http://schemas.openxmlformats.org/officeDocument/2006/relationships/image" Target="../media/image215.png"/><Relationship Id="rId12" Type="http://schemas.openxmlformats.org/officeDocument/2006/relationships/image" Target="../media/image224.png"/><Relationship Id="rId17" Type="http://schemas.openxmlformats.org/officeDocument/2006/relationships/image" Target="../media/image229.png"/><Relationship Id="rId25" Type="http://schemas.openxmlformats.org/officeDocument/2006/relationships/image" Target="../media/image237.png"/><Relationship Id="rId33" Type="http://schemas.openxmlformats.org/officeDocument/2006/relationships/image" Target="../media/image244.png"/><Relationship Id="rId38" Type="http://schemas.openxmlformats.org/officeDocument/2006/relationships/image" Target="../media/image249.jpg"/></Relationships>
</file>

<file path=ppt/slides/_rels/slide24.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image" Target="../media/image253.png"/><Relationship Id="rId1" Type="http://schemas.openxmlformats.org/officeDocument/2006/relationships/slideLayout" Target="../slideLayouts/slideLayout31.xml"/><Relationship Id="rId5" Type="http://schemas.openxmlformats.org/officeDocument/2006/relationships/image" Target="../media/image256.jpg"/><Relationship Id="rId4" Type="http://schemas.openxmlformats.org/officeDocument/2006/relationships/image" Target="../media/image255.png"/></Relationships>
</file>

<file path=ppt/slides/_rels/slide25.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261.jpeg"/><Relationship Id="rId5" Type="http://schemas.openxmlformats.org/officeDocument/2006/relationships/image" Target="../media/image260.jpeg"/><Relationship Id="rId4" Type="http://schemas.openxmlformats.org/officeDocument/2006/relationships/image" Target="../media/image259.jpeg"/></Relationships>
</file>

<file path=ppt/slides/_rels/slide27.xml.rels><?xml version="1.0" encoding="UTF-8" standalone="yes"?>
<Relationships xmlns="http://schemas.openxmlformats.org/package/2006/relationships"><Relationship Id="rId3" Type="http://schemas.openxmlformats.org/officeDocument/2006/relationships/image" Target="../media/image262.jpe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263.jpeg"/><Relationship Id="rId2" Type="http://schemas.openxmlformats.org/officeDocument/2006/relationships/notesSlide" Target="../notesSlides/notesSlide6.xml"/><Relationship Id="rId1" Type="http://schemas.openxmlformats.org/officeDocument/2006/relationships/slideLayout" Target="../slideLayouts/slideLayout24.xml"/><Relationship Id="rId4" Type="http://schemas.openxmlformats.org/officeDocument/2006/relationships/image" Target="../media/image264.jpeg"/></Relationships>
</file>

<file path=ppt/slides/_rels/slide29.xml.rels><?xml version="1.0" encoding="UTF-8" standalone="yes"?>
<Relationships xmlns="http://schemas.openxmlformats.org/package/2006/relationships"><Relationship Id="rId3" Type="http://schemas.openxmlformats.org/officeDocument/2006/relationships/image" Target="../media/image265.jpeg"/><Relationship Id="rId2" Type="http://schemas.openxmlformats.org/officeDocument/2006/relationships/notesSlide" Target="../notesSlides/notesSlide7.xml"/><Relationship Id="rId1" Type="http://schemas.openxmlformats.org/officeDocument/2006/relationships/slideLayout" Target="../slideLayouts/slideLayout24.xml"/><Relationship Id="rId5" Type="http://schemas.openxmlformats.org/officeDocument/2006/relationships/image" Target="../media/image267.jpeg"/><Relationship Id="rId4" Type="http://schemas.openxmlformats.org/officeDocument/2006/relationships/image" Target="../media/image266.jpeg"/></Relationships>
</file>

<file path=ppt/slides/_rels/slide30.xml.rels><?xml version="1.0" encoding="UTF-8" standalone="yes"?>
<Relationships xmlns="http://schemas.openxmlformats.org/package/2006/relationships"><Relationship Id="rId3" Type="http://schemas.openxmlformats.org/officeDocument/2006/relationships/image" Target="../media/image269.jpeg"/><Relationship Id="rId2" Type="http://schemas.openxmlformats.org/officeDocument/2006/relationships/image" Target="../media/image268.jpeg"/><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3" Type="http://schemas.openxmlformats.org/officeDocument/2006/relationships/image" Target="../media/image270.jpeg"/><Relationship Id="rId2" Type="http://schemas.openxmlformats.org/officeDocument/2006/relationships/notesSlide" Target="../notesSlides/notesSlide8.xml"/><Relationship Id="rId1" Type="http://schemas.openxmlformats.org/officeDocument/2006/relationships/slideLayout" Target="../slideLayouts/slideLayout24.xml"/><Relationship Id="rId5" Type="http://schemas.openxmlformats.org/officeDocument/2006/relationships/image" Target="../media/image272.jpeg"/><Relationship Id="rId4" Type="http://schemas.openxmlformats.org/officeDocument/2006/relationships/image" Target="../media/image271.png"/></Relationships>
</file>

<file path=ppt/slides/_rels/slide33.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notesSlide" Target="../notesSlides/notesSlide9.xml"/><Relationship Id="rId1" Type="http://schemas.openxmlformats.org/officeDocument/2006/relationships/slideLayout" Target="../slideLayouts/slideLayout24.xml"/><Relationship Id="rId4" Type="http://schemas.openxmlformats.org/officeDocument/2006/relationships/image" Target="../media/image27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notesSlide" Target="../notesSlides/notesSlide10.xml"/><Relationship Id="rId1" Type="http://schemas.openxmlformats.org/officeDocument/2006/relationships/slideLayout" Target="../slideLayouts/slideLayout24.xml"/><Relationship Id="rId5" Type="http://schemas.openxmlformats.org/officeDocument/2006/relationships/image" Target="../media/image277.png"/><Relationship Id="rId4" Type="http://schemas.openxmlformats.org/officeDocument/2006/relationships/image" Target="../media/image27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notesSlide" Target="../notesSlides/notesSlide11.xml"/><Relationship Id="rId1" Type="http://schemas.openxmlformats.org/officeDocument/2006/relationships/slideLayout" Target="../slideLayouts/slideLayout24.xml"/><Relationship Id="rId5" Type="http://schemas.openxmlformats.org/officeDocument/2006/relationships/image" Target="../media/image280.png"/><Relationship Id="rId4" Type="http://schemas.openxmlformats.org/officeDocument/2006/relationships/image" Target="../media/image279.jpeg"/></Relationships>
</file>

<file path=ppt/slides/_rels/slide38.xml.rels><?xml version="1.0" encoding="UTF-8" standalone="yes"?>
<Relationships xmlns="http://schemas.openxmlformats.org/package/2006/relationships"><Relationship Id="rId3" Type="http://schemas.openxmlformats.org/officeDocument/2006/relationships/hyperlink" Target="https://snr.flhealthresponse.com/" TargetMode="External"/><Relationship Id="rId7" Type="http://schemas.openxmlformats.org/officeDocument/2006/relationships/image" Target="../media/image284.jpeg"/><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image" Target="../media/image283.jpeg"/><Relationship Id="rId5" Type="http://schemas.openxmlformats.org/officeDocument/2006/relationships/image" Target="../media/image282.jpeg"/><Relationship Id="rId4" Type="http://schemas.openxmlformats.org/officeDocument/2006/relationships/image" Target="../media/image281.jpeg"/></Relationships>
</file>

<file path=ppt/slides/_rels/slide39.xml.rels><?xml version="1.0" encoding="UTF-8" standalone="yes"?>
<Relationships xmlns="http://schemas.openxmlformats.org/package/2006/relationships"><Relationship Id="rId3" Type="http://schemas.openxmlformats.org/officeDocument/2006/relationships/image" Target="../media/image285.jpeg"/><Relationship Id="rId2" Type="http://schemas.openxmlformats.org/officeDocument/2006/relationships/notesSlide" Target="../notesSlides/notesSlide13.xml"/><Relationship Id="rId1" Type="http://schemas.openxmlformats.org/officeDocument/2006/relationships/slideLayout" Target="../slideLayouts/slideLayout24.xml"/><Relationship Id="rId4" Type="http://schemas.openxmlformats.org/officeDocument/2006/relationships/image" Target="../media/image286.jpeg"/></Relationships>
</file>

<file path=ppt/slides/_rels/slide40.xml.rels><?xml version="1.0" encoding="UTF-8" standalone="yes"?>
<Relationships xmlns="http://schemas.openxmlformats.org/package/2006/relationships"><Relationship Id="rId3" Type="http://schemas.openxmlformats.org/officeDocument/2006/relationships/image" Target="../media/image287.jpg"/><Relationship Id="rId7" Type="http://schemas.openxmlformats.org/officeDocument/2006/relationships/image" Target="../media/image291.pn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290.png"/><Relationship Id="rId5" Type="http://schemas.openxmlformats.org/officeDocument/2006/relationships/image" Target="../media/image289.png"/><Relationship Id="rId4" Type="http://schemas.openxmlformats.org/officeDocument/2006/relationships/image" Target="../media/image288.jpeg"/></Relationships>
</file>

<file path=ppt/slides/_rels/slide41.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notesSlide" Target="../notesSlides/notesSlide15.xml"/><Relationship Id="rId1" Type="http://schemas.openxmlformats.org/officeDocument/2006/relationships/slideLayout" Target="../slideLayouts/slideLayout24.xml"/><Relationship Id="rId5" Type="http://schemas.openxmlformats.org/officeDocument/2006/relationships/image" Target="../media/image294.png"/><Relationship Id="rId4" Type="http://schemas.openxmlformats.org/officeDocument/2006/relationships/image" Target="../media/image293.jpeg"/></Relationships>
</file>

<file path=ppt/slides/_rels/slide42.xml.rels><?xml version="1.0" encoding="UTF-8" standalone="yes"?>
<Relationships xmlns="http://schemas.openxmlformats.org/package/2006/relationships"><Relationship Id="rId2" Type="http://schemas.openxmlformats.org/officeDocument/2006/relationships/hyperlink" Target="mailto:Wendi.Jackson@FlHealth.Gov" TargetMode="External"/><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2" Type="http://schemas.openxmlformats.org/officeDocument/2006/relationships/image" Target="../media/image295.jp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296.png"/></Relationships>
</file>

<file path=ppt/slides/_rels/slide45.xml.rels><?xml version="1.0" encoding="UTF-8" standalone="yes"?>
<Relationships xmlns="http://schemas.openxmlformats.org/package/2006/relationships"><Relationship Id="rId8" Type="http://schemas.openxmlformats.org/officeDocument/2006/relationships/image" Target="../media/image302.png"/><Relationship Id="rId13" Type="http://schemas.openxmlformats.org/officeDocument/2006/relationships/image" Target="../media/image307.png"/><Relationship Id="rId3" Type="http://schemas.openxmlformats.org/officeDocument/2006/relationships/image" Target="../media/image297.png"/><Relationship Id="rId7" Type="http://schemas.openxmlformats.org/officeDocument/2006/relationships/image" Target="../media/image301.png"/><Relationship Id="rId12" Type="http://schemas.openxmlformats.org/officeDocument/2006/relationships/image" Target="../media/image306.pn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media/image300.png"/><Relationship Id="rId11" Type="http://schemas.openxmlformats.org/officeDocument/2006/relationships/image" Target="../media/image305.jpg"/><Relationship Id="rId5" Type="http://schemas.openxmlformats.org/officeDocument/2006/relationships/image" Target="../media/image299.png"/><Relationship Id="rId15" Type="http://schemas.openxmlformats.org/officeDocument/2006/relationships/image" Target="../media/image309.png"/><Relationship Id="rId10" Type="http://schemas.openxmlformats.org/officeDocument/2006/relationships/image" Target="../media/image304.png"/><Relationship Id="rId4" Type="http://schemas.openxmlformats.org/officeDocument/2006/relationships/image" Target="../media/image298.png"/><Relationship Id="rId9" Type="http://schemas.openxmlformats.org/officeDocument/2006/relationships/image" Target="../media/image303.png"/><Relationship Id="rId14" Type="http://schemas.openxmlformats.org/officeDocument/2006/relationships/image" Target="../media/image308.emf"/></Relationships>
</file>

<file path=ppt/slides/_rels/slide46.xml.rels><?xml version="1.0" encoding="UTF-8" standalone="yes"?>
<Relationships xmlns="http://schemas.openxmlformats.org/package/2006/relationships"><Relationship Id="rId3" Type="http://schemas.openxmlformats.org/officeDocument/2006/relationships/image" Target="../media/image308.emf"/><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3" Type="http://schemas.openxmlformats.org/officeDocument/2006/relationships/image" Target="../media/image311.jpeg"/><Relationship Id="rId2" Type="http://schemas.openxmlformats.org/officeDocument/2006/relationships/image" Target="../media/image310.jpeg"/><Relationship Id="rId1" Type="http://schemas.openxmlformats.org/officeDocument/2006/relationships/slideLayout" Target="../slideLayouts/slideLayout19.xml"/><Relationship Id="rId5" Type="http://schemas.openxmlformats.org/officeDocument/2006/relationships/image" Target="../media/image313.jpeg"/><Relationship Id="rId4" Type="http://schemas.openxmlformats.org/officeDocument/2006/relationships/image" Target="../media/image312.jpeg"/></Relationships>
</file>

<file path=ppt/slides/_rels/slide48.xml.rels><?xml version="1.0" encoding="UTF-8" standalone="yes"?>
<Relationships xmlns="http://schemas.openxmlformats.org/package/2006/relationships"><Relationship Id="rId3" Type="http://schemas.openxmlformats.org/officeDocument/2006/relationships/image" Target="../media/image314.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3" Type="http://schemas.openxmlformats.org/officeDocument/2006/relationships/image" Target="../media/image315.pn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image" Target="../media/image316.png"/><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3" Type="http://schemas.openxmlformats.org/officeDocument/2006/relationships/image" Target="../media/image308.emf"/><Relationship Id="rId2" Type="http://schemas.openxmlformats.org/officeDocument/2006/relationships/notesSlide" Target="../notesSlides/notesSlide23.xml"/><Relationship Id="rId1" Type="http://schemas.openxmlformats.org/officeDocument/2006/relationships/slideLayout" Target="../slideLayouts/slideLayout21.xml"/><Relationship Id="rId5" Type="http://schemas.openxmlformats.org/officeDocument/2006/relationships/image" Target="../media/image319.png"/><Relationship Id="rId4" Type="http://schemas.openxmlformats.org/officeDocument/2006/relationships/image" Target="../media/image31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3" Type="http://schemas.openxmlformats.org/officeDocument/2006/relationships/image" Target="../media/image308.emf"/><Relationship Id="rId2" Type="http://schemas.openxmlformats.org/officeDocument/2006/relationships/notesSlide" Target="../notesSlides/notesSlide24.xml"/><Relationship Id="rId1" Type="http://schemas.openxmlformats.org/officeDocument/2006/relationships/slideLayout" Target="../slideLayouts/slideLayout22.xml"/><Relationship Id="rId4" Type="http://schemas.openxmlformats.org/officeDocument/2006/relationships/image" Target="../media/image320.png"/></Relationships>
</file>

<file path=ppt/slides/_rels/slide57.xml.rels><?xml version="1.0" encoding="UTF-8" standalone="yes"?>
<Relationships xmlns="http://schemas.openxmlformats.org/package/2006/relationships"><Relationship Id="rId3" Type="http://schemas.openxmlformats.org/officeDocument/2006/relationships/image" Target="../media/image321.jpeg"/><Relationship Id="rId2" Type="http://schemas.openxmlformats.org/officeDocument/2006/relationships/notesSlide" Target="../notesSlides/notesSlide25.xml"/><Relationship Id="rId1" Type="http://schemas.openxmlformats.org/officeDocument/2006/relationships/slideLayout" Target="../slideLayouts/slideLayout22.xml"/><Relationship Id="rId4" Type="http://schemas.openxmlformats.org/officeDocument/2006/relationships/image" Target="../media/image308.emf"/></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323.png"/><Relationship Id="rId4" Type="http://schemas.openxmlformats.org/officeDocument/2006/relationships/image" Target="../media/image322.jpeg"/></Relationships>
</file>

<file path=ppt/slides/_rels/slide59.xml.rels><?xml version="1.0" encoding="UTF-8" standalone="yes"?>
<Relationships xmlns="http://schemas.openxmlformats.org/package/2006/relationships"><Relationship Id="rId2" Type="http://schemas.openxmlformats.org/officeDocument/2006/relationships/image" Target="../media/image324.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image" Target="../media/image325.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326.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image" Target="../media/image327.pn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image" Target="../media/image329.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0923F9-8642-7E9F-D26B-AA027EBEF299}"/>
              </a:ext>
            </a:extLst>
          </p:cNvPr>
          <p:cNvSpPr>
            <a:spLocks noGrp="1"/>
          </p:cNvSpPr>
          <p:nvPr>
            <p:ph type="title"/>
          </p:nvPr>
        </p:nvSpPr>
        <p:spPr>
          <a:xfrm>
            <a:off x="508000" y="230189"/>
            <a:ext cx="11176000" cy="664797"/>
          </a:xfrm>
        </p:spPr>
        <p:txBody>
          <a:bodyPr vert="horz" wrap="square" lIns="0" tIns="0" rIns="0" bIns="0" rtlCol="0" anchor="t">
            <a:noAutofit/>
          </a:bodyPr>
          <a:lstStyle/>
          <a:p>
            <a:r>
              <a:rPr lang="en-US" sz="5400" dirty="0"/>
              <a:t>II</a:t>
            </a:r>
            <a:r>
              <a:rPr lang="en-US" sz="5400" b="0" kern="1200" cap="none" spc="-150" dirty="0">
                <a:ln w="3175">
                  <a:noFill/>
                </a:ln>
                <a:effectLst>
                  <a:outerShdw blurRad="50800" dist="38100" dir="2700000" algn="tl" rotWithShape="0">
                    <a:prstClr val="black">
                      <a:alpha val="40000"/>
                    </a:prstClr>
                  </a:outerShdw>
                </a:effectLst>
                <a:latin typeface="+mj-lt"/>
                <a:ea typeface="+mn-ea"/>
                <a:cs typeface="Arial" charset="0"/>
              </a:rPr>
              <a:t>. </a:t>
            </a:r>
            <a:r>
              <a:rPr lang="en-US" sz="5000" b="0" kern="1200" cap="none" spc="-150" dirty="0">
                <a:ln w="3175">
                  <a:noFill/>
                </a:ln>
                <a:effectLst>
                  <a:outerShdw blurRad="50800" dist="38100" dir="2700000" algn="tl" rotWithShape="0">
                    <a:prstClr val="black">
                      <a:alpha val="40000"/>
                    </a:prstClr>
                  </a:outerShdw>
                </a:effectLst>
                <a:latin typeface="+mj-lt"/>
                <a:ea typeface="+mn-ea"/>
                <a:cs typeface="Arial" charset="0"/>
              </a:rPr>
              <a:t>Community Health Update &amp; Information</a:t>
            </a:r>
          </a:p>
        </p:txBody>
      </p:sp>
      <p:sp>
        <p:nvSpPr>
          <p:cNvPr id="5" name="TextBox 4"/>
          <p:cNvSpPr txBox="1"/>
          <p:nvPr/>
        </p:nvSpPr>
        <p:spPr>
          <a:xfrm>
            <a:off x="302846" y="1411553"/>
            <a:ext cx="5486400" cy="4075112"/>
          </a:xfrm>
          <a:prstGeom prst="rect">
            <a:avLst/>
          </a:prstGeom>
        </p:spPr>
        <p:txBody>
          <a:bodyPr vert="horz" lIns="0" tIns="0" rIns="0" bIns="0" rtlCol="0" anchor="t">
            <a:normAutofit/>
          </a:bodyPr>
          <a:lstStyle/>
          <a:p>
            <a:pPr marL="0" marR="0" lvl="0" indent="0" algn="l" defTabSz="914363" rtl="0" eaLnBrk="1" fontAlgn="auto" latinLnBrk="0" hangingPunct="1">
              <a:lnSpc>
                <a:spcPct val="90000"/>
              </a:lnSpc>
              <a:spcBef>
                <a:spcPct val="2000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Calibri"/>
                <a:ea typeface="+mn-ea"/>
                <a:cs typeface="Calibri"/>
              </a:rPr>
              <a:t>Halifax Health</a:t>
            </a:r>
            <a:endParaRPr kumimoji="0" lang="en-US" sz="1800" b="0" i="0" u="none" strike="noStrike" kern="1200" cap="none" spc="0" normalizeH="0" baseline="0" noProof="0" dirty="0">
              <a:ln>
                <a:noFill/>
              </a:ln>
              <a:solidFill>
                <a:srgbClr val="000000"/>
              </a:solidFill>
              <a:effectLst/>
              <a:uLnTx/>
              <a:uFillTx/>
              <a:latin typeface="Calibri"/>
              <a:ea typeface="+mn-ea"/>
              <a:cs typeface="Calibri"/>
            </a:endParaRPr>
          </a:p>
          <a:p>
            <a:pPr marL="457200" indent="-457200" defTabSz="914363">
              <a:lnSpc>
                <a:spcPct val="90000"/>
              </a:lnSpc>
              <a:spcBef>
                <a:spcPct val="20000"/>
              </a:spcBef>
              <a:buFont typeface="Arial" panose="020B0604020202020204" pitchFamily="34" charset="0"/>
              <a:buChar char="•"/>
            </a:pPr>
            <a:r>
              <a:rPr lang="en-US" sz="3200" b="1" dirty="0">
                <a:cs typeface="Calibri"/>
              </a:rPr>
              <a:t>Dr. Jennifer Chan, Department Chair &amp; Medical Director of Emergency Services </a:t>
            </a:r>
          </a:p>
          <a:p>
            <a:pPr defTabSz="914363">
              <a:lnSpc>
                <a:spcPct val="90000"/>
              </a:lnSpc>
              <a:spcBef>
                <a:spcPct val="20000"/>
              </a:spcBef>
            </a:pPr>
            <a:endParaRPr lang="en-US" sz="4000" b="1" dirty="0">
              <a:cs typeface="Calibri"/>
            </a:endParaRPr>
          </a:p>
        </p:txBody>
      </p:sp>
      <p:pic>
        <p:nvPicPr>
          <p:cNvPr id="4" name="Picture 3">
            <a:extLst>
              <a:ext uri="{FF2B5EF4-FFF2-40B4-BE49-F238E27FC236}">
                <a16:creationId xmlns:a16="http://schemas.microsoft.com/office/drawing/2014/main" id="{8900A567-5DF9-8DD7-EBBB-E76B21A9C8F3}"/>
              </a:ext>
            </a:extLst>
          </p:cNvPr>
          <p:cNvPicPr>
            <a:picLocks noChangeAspect="1"/>
          </p:cNvPicPr>
          <p:nvPr/>
        </p:nvPicPr>
        <p:blipFill>
          <a:blip r:embed="rId3"/>
          <a:stretch>
            <a:fillRect/>
          </a:stretch>
        </p:blipFill>
        <p:spPr>
          <a:xfrm>
            <a:off x="6568751" y="1411553"/>
            <a:ext cx="4404049" cy="3766937"/>
          </a:xfrm>
          <a:prstGeom prst="rect">
            <a:avLst/>
          </a:prstGeom>
        </p:spPr>
      </p:pic>
    </p:spTree>
    <p:extLst>
      <p:ext uri="{BB962C8B-B14F-4D97-AF65-F5344CB8AC3E}">
        <p14:creationId xmlns:p14="http://schemas.microsoft.com/office/powerpoint/2010/main" val="3808534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9" y="0"/>
            <a:ext cx="12191980" cy="6857998"/>
          </a:xfrm>
          <a:prstGeom prst="rect">
            <a:avLst/>
          </a:prstGeom>
        </p:spPr>
      </p:pic>
    </p:spTree>
    <p:extLst>
      <p:ext uri="{BB962C8B-B14F-4D97-AF65-F5344CB8AC3E}">
        <p14:creationId xmlns:p14="http://schemas.microsoft.com/office/powerpoint/2010/main" val="1081961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9" y="0"/>
            <a:ext cx="12191980" cy="6857998"/>
          </a:xfrm>
          <a:prstGeom prst="rect">
            <a:avLst/>
          </a:prstGeom>
        </p:spPr>
      </p:pic>
    </p:spTree>
    <p:extLst>
      <p:ext uri="{BB962C8B-B14F-4D97-AF65-F5344CB8AC3E}">
        <p14:creationId xmlns:p14="http://schemas.microsoft.com/office/powerpoint/2010/main" val="1148617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9" y="0"/>
            <a:ext cx="12191980" cy="6857998"/>
          </a:xfrm>
          <a:prstGeom prst="rect">
            <a:avLst/>
          </a:prstGeom>
        </p:spPr>
      </p:pic>
    </p:spTree>
    <p:extLst>
      <p:ext uri="{BB962C8B-B14F-4D97-AF65-F5344CB8AC3E}">
        <p14:creationId xmlns:p14="http://schemas.microsoft.com/office/powerpoint/2010/main" val="1126256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Tree>
    <p:extLst>
      <p:ext uri="{BB962C8B-B14F-4D97-AF65-F5344CB8AC3E}">
        <p14:creationId xmlns:p14="http://schemas.microsoft.com/office/powerpoint/2010/main" val="3805811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11783" y="1444868"/>
            <a:ext cx="3943350" cy="3042285"/>
          </a:xfrm>
          <a:prstGeom prst="rect">
            <a:avLst/>
          </a:prstGeom>
        </p:spPr>
        <p:txBody>
          <a:bodyPr vert="horz" wrap="square" lIns="0" tIns="77470" rIns="0" bIns="0" rtlCol="0">
            <a:spAutoFit/>
          </a:bodyPr>
          <a:lstStyle/>
          <a:p>
            <a:pPr marL="183515" marR="0" lvl="0" indent="-170815" defTabSz="914400" eaLnBrk="1" fontAlgn="auto" latinLnBrk="0" hangingPunct="1">
              <a:lnSpc>
                <a:spcPct val="100000"/>
              </a:lnSpc>
              <a:spcBef>
                <a:spcPts val="610"/>
              </a:spcBef>
              <a:spcAft>
                <a:spcPts val="0"/>
              </a:spcAft>
              <a:buClr>
                <a:srgbClr val="FFFFFF"/>
              </a:buClr>
              <a:buSzTx/>
              <a:buFont typeface="Arial"/>
              <a:buChar char="•"/>
              <a:tabLst>
                <a:tab pos="183515" algn="l"/>
              </a:tabLst>
              <a:defRPr/>
            </a:pPr>
            <a:r>
              <a:rPr kumimoji="0" sz="2400" b="0" i="0" u="none" strike="noStrike" kern="0" cap="none" spc="-10" normalizeH="0" baseline="0" noProof="0" dirty="0">
                <a:ln>
                  <a:noFill/>
                </a:ln>
                <a:solidFill>
                  <a:srgbClr val="FFFFFF"/>
                </a:solidFill>
                <a:effectLst/>
                <a:uLnTx/>
                <a:uFillTx/>
                <a:latin typeface="Calibri"/>
                <a:cs typeface="Calibri"/>
              </a:rPr>
              <a:t>Emergency</a:t>
            </a:r>
            <a:r>
              <a:rPr kumimoji="0" sz="2400" b="0" i="0" u="none" strike="noStrike" kern="0" cap="none" spc="-100" normalizeH="0" baseline="0" noProof="0" dirty="0">
                <a:ln>
                  <a:noFill/>
                </a:ln>
                <a:solidFill>
                  <a:srgbClr val="FFFFFF"/>
                </a:solidFill>
                <a:effectLst/>
                <a:uLnTx/>
                <a:uFillTx/>
                <a:latin typeface="Calibri"/>
                <a:cs typeface="Calibri"/>
              </a:rPr>
              <a:t> </a:t>
            </a:r>
            <a:r>
              <a:rPr kumimoji="0" sz="2400" b="0" i="0" u="none" strike="noStrike" kern="0" cap="none" spc="0" normalizeH="0" baseline="0" noProof="0" dirty="0">
                <a:ln>
                  <a:noFill/>
                </a:ln>
                <a:solidFill>
                  <a:srgbClr val="FFFFFF"/>
                </a:solidFill>
                <a:effectLst/>
                <a:uLnTx/>
                <a:uFillTx/>
                <a:latin typeface="Calibri"/>
                <a:cs typeface="Calibri"/>
              </a:rPr>
              <a:t>Department</a:t>
            </a:r>
            <a:r>
              <a:rPr kumimoji="0" sz="2400" b="0" i="0" u="none" strike="noStrike" kern="0" cap="none" spc="-90" normalizeH="0" baseline="0" noProof="0" dirty="0">
                <a:ln>
                  <a:noFill/>
                </a:ln>
                <a:solidFill>
                  <a:srgbClr val="FFFFFF"/>
                </a:solidFill>
                <a:effectLst/>
                <a:uLnTx/>
                <a:uFillTx/>
                <a:latin typeface="Calibri"/>
                <a:cs typeface="Calibri"/>
              </a:rPr>
              <a:t> </a:t>
            </a:r>
            <a:r>
              <a:rPr kumimoji="0" sz="2400" b="0" i="0" u="none" strike="noStrike" kern="0" cap="none" spc="-10" normalizeH="0" baseline="0" noProof="0" dirty="0">
                <a:ln>
                  <a:noFill/>
                </a:ln>
                <a:solidFill>
                  <a:srgbClr val="FFFFFF"/>
                </a:solidFill>
                <a:effectLst/>
                <a:uLnTx/>
                <a:uFillTx/>
                <a:latin typeface="Calibri"/>
                <a:cs typeface="Calibri"/>
              </a:rPr>
              <a:t>Visits:</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183515" marR="0" lvl="0" indent="-170815" defTabSz="914400" eaLnBrk="1" fontAlgn="auto" latinLnBrk="0" hangingPunct="1">
              <a:lnSpc>
                <a:spcPct val="100000"/>
              </a:lnSpc>
              <a:spcBef>
                <a:spcPts val="520"/>
              </a:spcBef>
              <a:spcAft>
                <a:spcPts val="0"/>
              </a:spcAft>
              <a:buClrTx/>
              <a:buSzTx/>
              <a:buFont typeface="Arial"/>
              <a:buChar char="•"/>
              <a:tabLst>
                <a:tab pos="183515" algn="l"/>
              </a:tabLst>
              <a:defRPr/>
            </a:pPr>
            <a:r>
              <a:rPr kumimoji="0" sz="2400" b="0" i="0" u="none" strike="noStrike" kern="0" cap="none" spc="-10" normalizeH="0" baseline="0" noProof="0" dirty="0">
                <a:ln>
                  <a:noFill/>
                </a:ln>
                <a:solidFill>
                  <a:srgbClr val="FFFFFF"/>
                </a:solidFill>
                <a:effectLst/>
                <a:uLnTx/>
                <a:uFillTx/>
                <a:latin typeface="Calibri"/>
                <a:cs typeface="Calibri"/>
              </a:rPr>
              <a:t>Patients</a:t>
            </a:r>
            <a:r>
              <a:rPr kumimoji="0" sz="2400" b="0" i="0" u="none" strike="noStrike" kern="0" cap="none" spc="-70" normalizeH="0" baseline="0" noProof="0" dirty="0">
                <a:ln>
                  <a:noFill/>
                </a:ln>
                <a:solidFill>
                  <a:srgbClr val="FFFFFF"/>
                </a:solidFill>
                <a:effectLst/>
                <a:uLnTx/>
                <a:uFillTx/>
                <a:latin typeface="Calibri"/>
                <a:cs typeface="Calibri"/>
              </a:rPr>
              <a:t> </a:t>
            </a:r>
            <a:r>
              <a:rPr kumimoji="0" sz="2400" b="0" i="0" u="none" strike="noStrike" kern="0" cap="none" spc="0" normalizeH="0" baseline="0" noProof="0" dirty="0">
                <a:ln>
                  <a:noFill/>
                </a:ln>
                <a:solidFill>
                  <a:srgbClr val="FFFFFF"/>
                </a:solidFill>
                <a:effectLst/>
                <a:uLnTx/>
                <a:uFillTx/>
                <a:latin typeface="Calibri"/>
                <a:cs typeface="Calibri"/>
              </a:rPr>
              <a:t>Under</a:t>
            </a:r>
            <a:r>
              <a:rPr kumimoji="0" sz="2400" b="0" i="0" u="none" strike="noStrike" kern="0" cap="none" spc="-45" normalizeH="0" baseline="0" noProof="0" dirty="0">
                <a:ln>
                  <a:noFill/>
                </a:ln>
                <a:solidFill>
                  <a:srgbClr val="FFFFFF"/>
                </a:solidFill>
                <a:effectLst/>
                <a:uLnTx/>
                <a:uFillTx/>
                <a:latin typeface="Calibri"/>
                <a:cs typeface="Calibri"/>
              </a:rPr>
              <a:t> </a:t>
            </a:r>
            <a:r>
              <a:rPr kumimoji="0" sz="2400" b="0" i="0" u="none" strike="noStrike" kern="0" cap="none" spc="0" normalizeH="0" baseline="0" noProof="0" dirty="0">
                <a:ln>
                  <a:noFill/>
                </a:ln>
                <a:solidFill>
                  <a:srgbClr val="FFFFFF"/>
                </a:solidFill>
                <a:effectLst/>
                <a:uLnTx/>
                <a:uFillTx/>
                <a:latin typeface="Calibri"/>
                <a:cs typeface="Calibri"/>
              </a:rPr>
              <a:t>a</a:t>
            </a:r>
            <a:r>
              <a:rPr kumimoji="0" sz="2400" b="0" i="0" u="none" strike="noStrike" kern="0" cap="none" spc="-50" normalizeH="0" baseline="0" noProof="0" dirty="0">
                <a:ln>
                  <a:noFill/>
                </a:ln>
                <a:solidFill>
                  <a:srgbClr val="FFFFFF"/>
                </a:solidFill>
                <a:effectLst/>
                <a:uLnTx/>
                <a:uFillTx/>
                <a:latin typeface="Calibri"/>
                <a:cs typeface="Calibri"/>
              </a:rPr>
              <a:t> </a:t>
            </a:r>
            <a:r>
              <a:rPr kumimoji="0" sz="2400" b="0" i="0" u="none" strike="noStrike" kern="0" cap="none" spc="0" normalizeH="0" baseline="0" noProof="0" dirty="0">
                <a:ln>
                  <a:noFill/>
                </a:ln>
                <a:solidFill>
                  <a:srgbClr val="FFFFFF"/>
                </a:solidFill>
                <a:effectLst/>
                <a:uLnTx/>
                <a:uFillTx/>
                <a:latin typeface="Calibri"/>
                <a:cs typeface="Calibri"/>
              </a:rPr>
              <a:t>Baker</a:t>
            </a:r>
            <a:r>
              <a:rPr kumimoji="0" sz="2400" b="0" i="0" u="none" strike="noStrike" kern="0" cap="none" spc="-70" normalizeH="0" baseline="0" noProof="0" dirty="0">
                <a:ln>
                  <a:noFill/>
                </a:ln>
                <a:solidFill>
                  <a:srgbClr val="FFFFFF"/>
                </a:solidFill>
                <a:effectLst/>
                <a:uLnTx/>
                <a:uFillTx/>
                <a:latin typeface="Calibri"/>
                <a:cs typeface="Calibri"/>
              </a:rPr>
              <a:t> </a:t>
            </a:r>
            <a:r>
              <a:rPr kumimoji="0" sz="2400" b="0" i="0" u="none" strike="noStrike" kern="0" cap="none" spc="-20" normalizeH="0" baseline="0" noProof="0" dirty="0">
                <a:ln>
                  <a:noFill/>
                </a:ln>
                <a:solidFill>
                  <a:srgbClr val="FFFFFF"/>
                </a:solidFill>
                <a:effectLst/>
                <a:uLnTx/>
                <a:uFillTx/>
                <a:latin typeface="Calibri"/>
                <a:cs typeface="Calibri"/>
              </a:rPr>
              <a:t>Act:</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183515" marR="0" lvl="0" indent="-170815" defTabSz="914400" eaLnBrk="1" fontAlgn="auto" latinLnBrk="0" hangingPunct="1">
              <a:lnSpc>
                <a:spcPct val="100000"/>
              </a:lnSpc>
              <a:spcBef>
                <a:spcPts val="515"/>
              </a:spcBef>
              <a:spcAft>
                <a:spcPts val="0"/>
              </a:spcAft>
              <a:buClrTx/>
              <a:buSzTx/>
              <a:buFont typeface="Arial"/>
              <a:buChar char="•"/>
              <a:tabLst>
                <a:tab pos="183515" algn="l"/>
              </a:tabLst>
              <a:defRPr/>
            </a:pPr>
            <a:r>
              <a:rPr kumimoji="0" sz="2400" b="0" i="0" u="none" strike="noStrike" kern="0" cap="none" spc="0" normalizeH="0" baseline="0" noProof="0" dirty="0">
                <a:ln>
                  <a:noFill/>
                </a:ln>
                <a:solidFill>
                  <a:srgbClr val="FFFFFF"/>
                </a:solidFill>
                <a:effectLst/>
                <a:uLnTx/>
                <a:uFillTx/>
                <a:latin typeface="Calibri"/>
                <a:cs typeface="Calibri"/>
              </a:rPr>
              <a:t>Hospital</a:t>
            </a:r>
            <a:r>
              <a:rPr kumimoji="0" sz="2400" b="0" i="0" u="none" strike="noStrike" kern="0" cap="none" spc="-45" normalizeH="0" baseline="0" noProof="0" dirty="0">
                <a:ln>
                  <a:noFill/>
                </a:ln>
                <a:solidFill>
                  <a:srgbClr val="FFFFFF"/>
                </a:solidFill>
                <a:effectLst/>
                <a:uLnTx/>
                <a:uFillTx/>
                <a:latin typeface="Calibri"/>
                <a:cs typeface="Calibri"/>
              </a:rPr>
              <a:t> </a:t>
            </a:r>
            <a:r>
              <a:rPr kumimoji="0" sz="2400" b="0" i="0" u="none" strike="noStrike" kern="0" cap="none" spc="-10" normalizeH="0" baseline="0" noProof="0" dirty="0">
                <a:ln>
                  <a:noFill/>
                </a:ln>
                <a:solidFill>
                  <a:srgbClr val="FFFFFF"/>
                </a:solidFill>
                <a:effectLst/>
                <a:uLnTx/>
                <a:uFillTx/>
                <a:latin typeface="Calibri"/>
                <a:cs typeface="Calibri"/>
              </a:rPr>
              <a:t>Admissions:</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183515" marR="0" lvl="0" indent="-170815" defTabSz="914400" eaLnBrk="1" fontAlgn="auto" latinLnBrk="0" hangingPunct="1">
              <a:lnSpc>
                <a:spcPct val="100000"/>
              </a:lnSpc>
              <a:spcBef>
                <a:spcPts val="505"/>
              </a:spcBef>
              <a:spcAft>
                <a:spcPts val="0"/>
              </a:spcAft>
              <a:buClrTx/>
              <a:buSzTx/>
              <a:buFont typeface="Arial"/>
              <a:buChar char="•"/>
              <a:tabLst>
                <a:tab pos="183515" algn="l"/>
              </a:tabLst>
              <a:defRPr/>
            </a:pPr>
            <a:r>
              <a:rPr kumimoji="0" sz="2400" b="0" i="0" u="none" strike="noStrike" kern="0" cap="none" spc="-10" normalizeH="0" baseline="0" noProof="0" dirty="0">
                <a:ln>
                  <a:noFill/>
                </a:ln>
                <a:solidFill>
                  <a:srgbClr val="FFFFFF"/>
                </a:solidFill>
                <a:effectLst/>
                <a:uLnTx/>
                <a:uFillTx/>
                <a:latin typeface="Calibri"/>
                <a:cs typeface="Calibri"/>
              </a:rPr>
              <a:t>Surgeries:</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183515" marR="0" lvl="0" indent="-170815" defTabSz="914400" eaLnBrk="1" fontAlgn="auto" latinLnBrk="0" hangingPunct="1">
              <a:lnSpc>
                <a:spcPct val="100000"/>
              </a:lnSpc>
              <a:spcBef>
                <a:spcPts val="515"/>
              </a:spcBef>
              <a:spcAft>
                <a:spcPts val="0"/>
              </a:spcAft>
              <a:buClrTx/>
              <a:buSzTx/>
              <a:buFont typeface="Arial"/>
              <a:buChar char="•"/>
              <a:tabLst>
                <a:tab pos="183515" algn="l"/>
              </a:tabLst>
              <a:defRPr/>
            </a:pPr>
            <a:r>
              <a:rPr kumimoji="0" sz="2400" b="0" i="0" u="none" strike="noStrike" kern="0" cap="none" spc="-10" normalizeH="0" baseline="0" noProof="0" dirty="0">
                <a:ln>
                  <a:noFill/>
                </a:ln>
                <a:solidFill>
                  <a:srgbClr val="FFFFFF"/>
                </a:solidFill>
                <a:effectLst/>
                <a:uLnTx/>
                <a:uFillTx/>
                <a:latin typeface="Calibri"/>
                <a:cs typeface="Calibri"/>
              </a:rPr>
              <a:t>Births:</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183515" marR="0" lvl="0" indent="-170815" defTabSz="914400" eaLnBrk="1" fontAlgn="auto" latinLnBrk="0" hangingPunct="1">
              <a:lnSpc>
                <a:spcPct val="100000"/>
              </a:lnSpc>
              <a:spcBef>
                <a:spcPts val="520"/>
              </a:spcBef>
              <a:spcAft>
                <a:spcPts val="0"/>
              </a:spcAft>
              <a:buClrTx/>
              <a:buSzTx/>
              <a:buFont typeface="Arial"/>
              <a:buChar char="•"/>
              <a:tabLst>
                <a:tab pos="183515" algn="l"/>
              </a:tabLst>
              <a:defRPr/>
            </a:pPr>
            <a:r>
              <a:rPr kumimoji="0" sz="2400" b="0" i="0" u="none" strike="noStrike" kern="0" cap="none" spc="-10" normalizeH="0" baseline="0" noProof="0" dirty="0">
                <a:ln>
                  <a:noFill/>
                </a:ln>
                <a:solidFill>
                  <a:srgbClr val="FFFFFF"/>
                </a:solidFill>
                <a:effectLst/>
                <a:uLnTx/>
                <a:uFillTx/>
                <a:latin typeface="Calibri"/>
                <a:cs typeface="Calibri"/>
              </a:rPr>
              <a:t>Hospice:</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183515" marR="0" lvl="0" indent="-170815" defTabSz="914400" eaLnBrk="1" fontAlgn="auto" latinLnBrk="0" hangingPunct="1">
              <a:lnSpc>
                <a:spcPct val="100000"/>
              </a:lnSpc>
              <a:spcBef>
                <a:spcPts val="505"/>
              </a:spcBef>
              <a:spcAft>
                <a:spcPts val="0"/>
              </a:spcAft>
              <a:buClrTx/>
              <a:buSzTx/>
              <a:buFont typeface="Arial"/>
              <a:buChar char="•"/>
              <a:tabLst>
                <a:tab pos="183515" algn="l"/>
              </a:tabLst>
              <a:defRPr/>
            </a:pPr>
            <a:r>
              <a:rPr kumimoji="0" sz="2400" b="0" i="0" u="none" strike="noStrike" kern="0" cap="none" spc="0" normalizeH="0" baseline="0" noProof="0" dirty="0">
                <a:ln>
                  <a:noFill/>
                </a:ln>
                <a:solidFill>
                  <a:srgbClr val="FFFFFF"/>
                </a:solidFill>
                <a:effectLst/>
                <a:uLnTx/>
                <a:uFillTx/>
                <a:latin typeface="Calibri"/>
                <a:cs typeface="Calibri"/>
              </a:rPr>
              <a:t>Community</a:t>
            </a:r>
            <a:r>
              <a:rPr kumimoji="0" sz="2400" b="0" i="0" u="none" strike="noStrike" kern="0" cap="none" spc="-20" normalizeH="0" baseline="0" noProof="0" dirty="0">
                <a:ln>
                  <a:noFill/>
                </a:ln>
                <a:solidFill>
                  <a:srgbClr val="FFFFFF"/>
                </a:solidFill>
                <a:effectLst/>
                <a:uLnTx/>
                <a:uFillTx/>
                <a:latin typeface="Calibri"/>
                <a:cs typeface="Calibri"/>
              </a:rPr>
              <a:t> </a:t>
            </a:r>
            <a:r>
              <a:rPr kumimoji="0" sz="2400" b="0" i="0" u="none" strike="noStrike" kern="0" cap="none" spc="-10" normalizeH="0" baseline="0" noProof="0" dirty="0">
                <a:ln>
                  <a:noFill/>
                </a:ln>
                <a:solidFill>
                  <a:srgbClr val="FFFFFF"/>
                </a:solidFill>
                <a:effectLst/>
                <a:uLnTx/>
                <a:uFillTx/>
                <a:latin typeface="Calibri"/>
                <a:cs typeface="Calibri"/>
              </a:rPr>
              <a:t>Services:</a:t>
            </a:r>
            <a:endParaRPr kumimoji="0" sz="2400" b="0" i="0" u="none" strike="noStrike" kern="0" cap="none" spc="0" normalizeH="0" baseline="0" noProof="0">
              <a:ln>
                <a:noFill/>
              </a:ln>
              <a:solidFill>
                <a:sysClr val="windowText" lastClr="000000"/>
              </a:solidFill>
              <a:effectLst/>
              <a:uLnTx/>
              <a:uFillTx/>
              <a:latin typeface="Calibri"/>
              <a:cs typeface="Calibri"/>
            </a:endParaRPr>
          </a:p>
        </p:txBody>
      </p:sp>
      <p:sp>
        <p:nvSpPr>
          <p:cNvPr id="3" name="object 3"/>
          <p:cNvSpPr txBox="1"/>
          <p:nvPr/>
        </p:nvSpPr>
        <p:spPr>
          <a:xfrm>
            <a:off x="4927219" y="1444868"/>
            <a:ext cx="2633345" cy="3042285"/>
          </a:xfrm>
          <a:prstGeom prst="rect">
            <a:avLst/>
          </a:prstGeom>
        </p:spPr>
        <p:txBody>
          <a:bodyPr vert="horz" wrap="square" lIns="0" tIns="77470" rIns="0" bIns="0" rtlCol="0">
            <a:spAutoFit/>
          </a:bodyPr>
          <a:lstStyle/>
          <a:p>
            <a:pPr marL="12700" marR="0" lvl="0" indent="0" defTabSz="914400" eaLnBrk="1" fontAlgn="auto" latinLnBrk="0" hangingPunct="1">
              <a:lnSpc>
                <a:spcPct val="100000"/>
              </a:lnSpc>
              <a:spcBef>
                <a:spcPts val="610"/>
              </a:spcBef>
              <a:spcAft>
                <a:spcPts val="0"/>
              </a:spcAft>
              <a:buClrTx/>
              <a:buSzTx/>
              <a:buFontTx/>
              <a:buNone/>
              <a:tabLst/>
              <a:defRPr/>
            </a:pPr>
            <a:r>
              <a:rPr kumimoji="0" sz="2400" b="0" i="0" u="none" strike="noStrike" kern="0" cap="none" spc="-10" normalizeH="0" baseline="0" noProof="0" dirty="0">
                <a:ln>
                  <a:noFill/>
                </a:ln>
                <a:solidFill>
                  <a:srgbClr val="FFFFFF"/>
                </a:solidFill>
                <a:effectLst/>
                <a:uLnTx/>
                <a:uFillTx/>
                <a:latin typeface="Calibri"/>
                <a:cs typeface="Calibri"/>
              </a:rPr>
              <a:t>91,691</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520"/>
              </a:spcBef>
              <a:spcAft>
                <a:spcPts val="0"/>
              </a:spcAft>
              <a:buClrTx/>
              <a:buSzTx/>
              <a:buFontTx/>
              <a:buNone/>
              <a:tabLst/>
              <a:defRPr/>
            </a:pPr>
            <a:r>
              <a:rPr kumimoji="0" sz="2400" b="0" i="0" u="none" strike="noStrike" kern="0" cap="none" spc="0" normalizeH="0" baseline="0" noProof="0" dirty="0">
                <a:ln>
                  <a:noFill/>
                </a:ln>
                <a:solidFill>
                  <a:srgbClr val="FFFFFF"/>
                </a:solidFill>
                <a:effectLst/>
                <a:uLnTx/>
                <a:uFillTx/>
                <a:latin typeface="Calibri"/>
                <a:cs typeface="Calibri"/>
              </a:rPr>
              <a:t>8,472/1,870</a:t>
            </a:r>
            <a:r>
              <a:rPr kumimoji="0" sz="2400" b="0" i="0" u="none" strike="noStrike" kern="0" cap="none" spc="-65" normalizeH="0" baseline="0" noProof="0" dirty="0">
                <a:ln>
                  <a:noFill/>
                </a:ln>
                <a:solidFill>
                  <a:srgbClr val="FFFFFF"/>
                </a:solidFill>
                <a:effectLst/>
                <a:uLnTx/>
                <a:uFillTx/>
                <a:latin typeface="Calibri"/>
                <a:cs typeface="Calibri"/>
              </a:rPr>
              <a:t> </a:t>
            </a:r>
            <a:r>
              <a:rPr kumimoji="0" sz="2400" b="0" i="0" u="none" strike="noStrike" kern="0" cap="none" spc="-10" normalizeH="0" baseline="0" noProof="0" dirty="0">
                <a:ln>
                  <a:noFill/>
                </a:ln>
                <a:solidFill>
                  <a:srgbClr val="FFFFFF"/>
                </a:solidFill>
                <a:effectLst/>
                <a:uLnTx/>
                <a:uFillTx/>
                <a:latin typeface="Calibri"/>
                <a:cs typeface="Calibri"/>
              </a:rPr>
              <a:t>Children</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515"/>
              </a:spcBef>
              <a:spcAft>
                <a:spcPts val="0"/>
              </a:spcAft>
              <a:buClrTx/>
              <a:buSzTx/>
              <a:buFontTx/>
              <a:buNone/>
              <a:tabLst/>
              <a:defRPr/>
            </a:pPr>
            <a:r>
              <a:rPr kumimoji="0" sz="2400" b="0" i="0" u="none" strike="noStrike" kern="0" cap="none" spc="-10" normalizeH="0" baseline="0" noProof="0" dirty="0">
                <a:ln>
                  <a:noFill/>
                </a:ln>
                <a:solidFill>
                  <a:srgbClr val="FFFFFF"/>
                </a:solidFill>
                <a:effectLst/>
                <a:uLnTx/>
                <a:uFillTx/>
                <a:latin typeface="Calibri"/>
                <a:cs typeface="Calibri"/>
              </a:rPr>
              <a:t>36,319</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505"/>
              </a:spcBef>
              <a:spcAft>
                <a:spcPts val="0"/>
              </a:spcAft>
              <a:buClrTx/>
              <a:buSzTx/>
              <a:buFontTx/>
              <a:buNone/>
              <a:tabLst/>
              <a:defRPr/>
            </a:pPr>
            <a:r>
              <a:rPr kumimoji="0" sz="2400" b="0" i="0" u="none" strike="noStrike" kern="0" cap="none" spc="-10" normalizeH="0" baseline="0" noProof="0" dirty="0">
                <a:ln>
                  <a:noFill/>
                </a:ln>
                <a:solidFill>
                  <a:srgbClr val="FFFFFF"/>
                </a:solidFill>
                <a:effectLst/>
                <a:uLnTx/>
                <a:uFillTx/>
                <a:latin typeface="Calibri"/>
                <a:cs typeface="Calibri"/>
              </a:rPr>
              <a:t>15,603</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515"/>
              </a:spcBef>
              <a:spcAft>
                <a:spcPts val="0"/>
              </a:spcAft>
              <a:buClrTx/>
              <a:buSzTx/>
              <a:buFontTx/>
              <a:buNone/>
              <a:tabLst/>
              <a:defRPr/>
            </a:pPr>
            <a:r>
              <a:rPr kumimoji="0" sz="2400" b="0" i="0" u="none" strike="noStrike" kern="0" cap="none" spc="-10" normalizeH="0" baseline="0" noProof="0" dirty="0">
                <a:ln>
                  <a:noFill/>
                </a:ln>
                <a:solidFill>
                  <a:srgbClr val="FFFFFF"/>
                </a:solidFill>
                <a:effectLst/>
                <a:uLnTx/>
                <a:uFillTx/>
                <a:latin typeface="Calibri"/>
                <a:cs typeface="Calibri"/>
              </a:rPr>
              <a:t>1,626</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520"/>
              </a:spcBef>
              <a:spcAft>
                <a:spcPts val="0"/>
              </a:spcAft>
              <a:buClrTx/>
              <a:buSzTx/>
              <a:buFontTx/>
              <a:buNone/>
              <a:tabLst/>
              <a:defRPr/>
            </a:pPr>
            <a:r>
              <a:rPr kumimoji="0" sz="2400" b="0" i="0" u="none" strike="noStrike" kern="0" cap="none" spc="-10" normalizeH="0" baseline="0" noProof="0" dirty="0">
                <a:ln>
                  <a:noFill/>
                </a:ln>
                <a:solidFill>
                  <a:srgbClr val="FFFFFF"/>
                </a:solidFill>
                <a:effectLst/>
                <a:uLnTx/>
                <a:uFillTx/>
                <a:latin typeface="Calibri"/>
                <a:cs typeface="Calibri"/>
              </a:rPr>
              <a:t>2,953</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505"/>
              </a:spcBef>
              <a:spcAft>
                <a:spcPts val="0"/>
              </a:spcAft>
              <a:buClrTx/>
              <a:buSzTx/>
              <a:buFontTx/>
              <a:buNone/>
              <a:tabLst/>
              <a:defRPr/>
            </a:pPr>
            <a:r>
              <a:rPr kumimoji="0" sz="2400" b="0" i="0" u="none" strike="noStrike" kern="0" cap="none" spc="0" normalizeH="0" baseline="0" noProof="0" dirty="0">
                <a:ln>
                  <a:noFill/>
                </a:ln>
                <a:solidFill>
                  <a:srgbClr val="FFFFFF"/>
                </a:solidFill>
                <a:effectLst/>
                <a:uLnTx/>
                <a:uFillTx/>
                <a:latin typeface="Calibri"/>
                <a:cs typeface="Calibri"/>
              </a:rPr>
              <a:t>$60</a:t>
            </a:r>
            <a:r>
              <a:rPr kumimoji="0" sz="2400" b="0" i="0" u="none" strike="noStrike" kern="0" cap="none" spc="-30" normalizeH="0" baseline="0" noProof="0" dirty="0">
                <a:ln>
                  <a:noFill/>
                </a:ln>
                <a:solidFill>
                  <a:srgbClr val="FFFFFF"/>
                </a:solidFill>
                <a:effectLst/>
                <a:uLnTx/>
                <a:uFillTx/>
                <a:latin typeface="Calibri"/>
                <a:cs typeface="Calibri"/>
              </a:rPr>
              <a:t> </a:t>
            </a:r>
            <a:r>
              <a:rPr kumimoji="0" sz="2400" b="0" i="0" u="none" strike="noStrike" kern="0" cap="none" spc="0" normalizeH="0" baseline="0" noProof="0" dirty="0">
                <a:ln>
                  <a:noFill/>
                </a:ln>
                <a:solidFill>
                  <a:srgbClr val="FFFFFF"/>
                </a:solidFill>
                <a:effectLst/>
                <a:uLnTx/>
                <a:uFillTx/>
                <a:latin typeface="Calibri"/>
                <a:cs typeface="Calibri"/>
              </a:rPr>
              <a:t>million</a:t>
            </a:r>
            <a:r>
              <a:rPr kumimoji="0" sz="2400" b="0" i="0" u="none" strike="noStrike" kern="0" cap="none" spc="-45" normalizeH="0" baseline="0" noProof="0" dirty="0">
                <a:ln>
                  <a:noFill/>
                </a:ln>
                <a:solidFill>
                  <a:srgbClr val="FFFFFF"/>
                </a:solidFill>
                <a:effectLst/>
                <a:uLnTx/>
                <a:uFillTx/>
                <a:latin typeface="Calibri"/>
                <a:cs typeface="Calibri"/>
              </a:rPr>
              <a:t> </a:t>
            </a:r>
            <a:r>
              <a:rPr kumimoji="0" sz="2400" b="0" i="0" u="none" strike="noStrike" kern="0" cap="none" spc="0" normalizeH="0" baseline="0" noProof="0" dirty="0">
                <a:ln>
                  <a:noFill/>
                </a:ln>
                <a:solidFill>
                  <a:srgbClr val="FFFFFF"/>
                </a:solidFill>
                <a:effectLst/>
                <a:uLnTx/>
                <a:uFillTx/>
                <a:latin typeface="Calibri"/>
                <a:cs typeface="Calibri"/>
              </a:rPr>
              <a:t>(at</a:t>
            </a:r>
            <a:r>
              <a:rPr kumimoji="0" sz="2400" b="0" i="0" u="none" strike="noStrike" kern="0" cap="none" spc="-30" normalizeH="0" baseline="0" noProof="0" dirty="0">
                <a:ln>
                  <a:noFill/>
                </a:ln>
                <a:solidFill>
                  <a:srgbClr val="FFFFFF"/>
                </a:solidFill>
                <a:effectLst/>
                <a:uLnTx/>
                <a:uFillTx/>
                <a:latin typeface="Calibri"/>
                <a:cs typeface="Calibri"/>
              </a:rPr>
              <a:t> </a:t>
            </a:r>
            <a:r>
              <a:rPr kumimoji="0" sz="2400" b="0" i="0" u="none" strike="noStrike" kern="0" cap="none" spc="-20" normalizeH="0" baseline="0" noProof="0" dirty="0">
                <a:ln>
                  <a:noFill/>
                </a:ln>
                <a:solidFill>
                  <a:srgbClr val="FFFFFF"/>
                </a:solidFill>
                <a:effectLst/>
                <a:uLnTx/>
                <a:uFillTx/>
                <a:latin typeface="Calibri"/>
                <a:cs typeface="Calibri"/>
              </a:rPr>
              <a:t>cost)</a:t>
            </a:r>
            <a:endParaRPr kumimoji="0" sz="2400" b="0" i="0" u="none" strike="noStrike" kern="0" cap="none" spc="0" normalizeH="0" baseline="0" noProof="0">
              <a:ln>
                <a:noFill/>
              </a:ln>
              <a:solidFill>
                <a:sysClr val="windowText" lastClr="000000"/>
              </a:solidFill>
              <a:effectLst/>
              <a:uLnTx/>
              <a:uFillTx/>
              <a:latin typeface="Calibri"/>
              <a:cs typeface="Calibri"/>
            </a:endParaRPr>
          </a:p>
        </p:txBody>
      </p:sp>
      <p:sp>
        <p:nvSpPr>
          <p:cNvPr id="4" name="object 4"/>
          <p:cNvSpPr txBox="1">
            <a:spLocks noGrp="1"/>
          </p:cNvSpPr>
          <p:nvPr>
            <p:ph type="title"/>
          </p:nvPr>
        </p:nvSpPr>
        <p:spPr>
          <a:xfrm>
            <a:off x="1272032" y="784987"/>
            <a:ext cx="3502025" cy="513715"/>
          </a:xfrm>
          <a:prstGeom prst="rect">
            <a:avLst/>
          </a:prstGeom>
        </p:spPr>
        <p:txBody>
          <a:bodyPr vert="horz" wrap="square" lIns="0" tIns="13335" rIns="0" bIns="0" rtlCol="0">
            <a:spAutoFit/>
          </a:bodyPr>
          <a:lstStyle/>
          <a:p>
            <a:pPr marL="12700">
              <a:lnSpc>
                <a:spcPct val="100000"/>
              </a:lnSpc>
              <a:spcBef>
                <a:spcPts val="105"/>
              </a:spcBef>
            </a:pPr>
            <a:r>
              <a:rPr sz="3200" b="0" dirty="0">
                <a:latin typeface="Calibri Light"/>
                <a:cs typeface="Calibri Light"/>
              </a:rPr>
              <a:t>By</a:t>
            </a:r>
            <a:r>
              <a:rPr sz="3200" b="0" spc="-90" dirty="0">
                <a:latin typeface="Calibri Light"/>
                <a:cs typeface="Calibri Light"/>
              </a:rPr>
              <a:t> </a:t>
            </a:r>
            <a:r>
              <a:rPr sz="3200" b="0" dirty="0">
                <a:latin typeface="Calibri Light"/>
                <a:cs typeface="Calibri Light"/>
              </a:rPr>
              <a:t>the</a:t>
            </a:r>
            <a:r>
              <a:rPr sz="3200" b="0" spc="-114" dirty="0">
                <a:latin typeface="Calibri Light"/>
                <a:cs typeface="Calibri Light"/>
              </a:rPr>
              <a:t> </a:t>
            </a:r>
            <a:r>
              <a:rPr sz="3200" b="0" spc="-35" dirty="0">
                <a:latin typeface="Calibri Light"/>
                <a:cs typeface="Calibri Light"/>
              </a:rPr>
              <a:t>Numbers</a:t>
            </a:r>
            <a:r>
              <a:rPr sz="3200" b="0" spc="-125" dirty="0">
                <a:latin typeface="Calibri Light"/>
                <a:cs typeface="Calibri Light"/>
              </a:rPr>
              <a:t> </a:t>
            </a:r>
            <a:r>
              <a:rPr sz="3200" b="0" spc="-20" dirty="0">
                <a:latin typeface="Calibri Light"/>
                <a:cs typeface="Calibri Light"/>
              </a:rPr>
              <a:t>2023</a:t>
            </a:r>
            <a:endParaRPr sz="3200">
              <a:latin typeface="Calibri Light"/>
              <a:cs typeface="Calibri Light"/>
            </a:endParaRPr>
          </a:p>
        </p:txBody>
      </p:sp>
    </p:spTree>
    <p:extLst>
      <p:ext uri="{BB962C8B-B14F-4D97-AF65-F5344CB8AC3E}">
        <p14:creationId xmlns:p14="http://schemas.microsoft.com/office/powerpoint/2010/main" val="3035863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29639" y="835660"/>
            <a:ext cx="3152140" cy="407034"/>
          </a:xfrm>
          <a:prstGeom prst="rect">
            <a:avLst/>
          </a:prstGeom>
        </p:spPr>
        <p:txBody>
          <a:bodyPr vert="horz" wrap="square" lIns="0" tIns="0" rIns="0" bIns="0" rtlCol="0">
            <a:spAutoFit/>
          </a:bodyPr>
          <a:lstStyle/>
          <a:p>
            <a:pPr marL="0" marR="0" lvl="0" indent="0" defTabSz="914400" eaLnBrk="1" fontAlgn="auto" latinLnBrk="0" hangingPunct="1">
              <a:lnSpc>
                <a:spcPts val="3045"/>
              </a:lnSpc>
              <a:spcBef>
                <a:spcPts val="0"/>
              </a:spcBef>
              <a:spcAft>
                <a:spcPts val="0"/>
              </a:spcAft>
              <a:buClrTx/>
              <a:buSzTx/>
              <a:buFontTx/>
              <a:buNone/>
              <a:tabLst/>
              <a:defRPr/>
            </a:pPr>
            <a:r>
              <a:rPr kumimoji="0" sz="3200" b="0" i="0" u="none" strike="noStrike" kern="0" cap="none" spc="-35" normalizeH="0" baseline="0" noProof="0" dirty="0">
                <a:ln>
                  <a:noFill/>
                </a:ln>
                <a:solidFill>
                  <a:sysClr val="windowText" lastClr="000000"/>
                </a:solidFill>
                <a:effectLst/>
                <a:uLnTx/>
                <a:uFillTx/>
                <a:latin typeface="Calibri"/>
                <a:cs typeface="Calibri"/>
              </a:rPr>
              <a:t>Trauma</a:t>
            </a:r>
            <a:r>
              <a:rPr kumimoji="0" sz="3200" b="0" i="0" u="none" strike="noStrike" kern="0" cap="none" spc="-135" normalizeH="0" baseline="0" noProof="0" dirty="0">
                <a:ln>
                  <a:noFill/>
                </a:ln>
                <a:solidFill>
                  <a:sysClr val="windowText" lastClr="000000"/>
                </a:solidFill>
                <a:effectLst/>
                <a:uLnTx/>
                <a:uFillTx/>
                <a:latin typeface="Calibri"/>
                <a:cs typeface="Calibri"/>
              </a:rPr>
              <a:t> </a:t>
            </a:r>
            <a:r>
              <a:rPr kumimoji="0" sz="3200" b="0" i="0" u="none" strike="noStrike" kern="0" cap="none" spc="-10" normalizeH="0" baseline="0" noProof="0" dirty="0">
                <a:ln>
                  <a:noFill/>
                </a:ln>
                <a:solidFill>
                  <a:sysClr val="windowText" lastClr="000000"/>
                </a:solidFill>
                <a:effectLst/>
                <a:uLnTx/>
                <a:uFillTx/>
                <a:latin typeface="Calibri"/>
                <a:cs typeface="Calibri"/>
              </a:rPr>
              <a:t>Activations</a:t>
            </a:r>
            <a:endParaRPr kumimoji="0" sz="3200" b="0" i="0" u="none" strike="noStrike" kern="0" cap="none" spc="0" normalizeH="0" baseline="0" noProof="0">
              <a:ln>
                <a:noFill/>
              </a:ln>
              <a:solidFill>
                <a:sysClr val="windowText" lastClr="000000"/>
              </a:solidFill>
              <a:effectLst/>
              <a:uLnTx/>
              <a:uFillTx/>
              <a:latin typeface="Calibri"/>
              <a:cs typeface="Calibri"/>
            </a:endParaRPr>
          </a:p>
        </p:txBody>
      </p:sp>
      <p:pic>
        <p:nvPicPr>
          <p:cNvPr id="3" name="object 3"/>
          <p:cNvPicPr/>
          <p:nvPr/>
        </p:nvPicPr>
        <p:blipFill>
          <a:blip r:embed="rId2" cstate="print"/>
          <a:stretch>
            <a:fillRect/>
          </a:stretch>
        </p:blipFill>
        <p:spPr>
          <a:xfrm>
            <a:off x="0" y="-3"/>
            <a:ext cx="12192000" cy="6858003"/>
          </a:xfrm>
          <a:prstGeom prst="rect">
            <a:avLst/>
          </a:prstGeom>
        </p:spPr>
      </p:pic>
      <p:grpSp>
        <p:nvGrpSpPr>
          <p:cNvPr id="4" name="object 4"/>
          <p:cNvGrpSpPr/>
          <p:nvPr/>
        </p:nvGrpSpPr>
        <p:grpSpPr>
          <a:xfrm>
            <a:off x="690562" y="663066"/>
            <a:ext cx="11292205" cy="5471160"/>
            <a:chOff x="690562" y="663066"/>
            <a:chExt cx="11292205" cy="5471160"/>
          </a:xfrm>
        </p:grpSpPr>
        <p:pic>
          <p:nvPicPr>
            <p:cNvPr id="5" name="object 5"/>
            <p:cNvPicPr/>
            <p:nvPr/>
          </p:nvPicPr>
          <p:blipFill>
            <a:blip r:embed="rId3" cstate="print"/>
            <a:stretch>
              <a:fillRect/>
            </a:stretch>
          </p:blipFill>
          <p:spPr>
            <a:xfrm>
              <a:off x="695325" y="1539379"/>
              <a:ext cx="11282171" cy="4594606"/>
            </a:xfrm>
            <a:prstGeom prst="rect">
              <a:avLst/>
            </a:prstGeom>
          </p:spPr>
        </p:pic>
        <p:pic>
          <p:nvPicPr>
            <p:cNvPr id="6" name="object 6"/>
            <p:cNvPicPr/>
            <p:nvPr/>
          </p:nvPicPr>
          <p:blipFill>
            <a:blip r:embed="rId4" cstate="print"/>
            <a:stretch>
              <a:fillRect/>
            </a:stretch>
          </p:blipFill>
          <p:spPr>
            <a:xfrm>
              <a:off x="690562" y="663066"/>
              <a:ext cx="11291760" cy="1175258"/>
            </a:xfrm>
            <a:prstGeom prst="rect">
              <a:avLst/>
            </a:prstGeom>
          </p:spPr>
        </p:pic>
      </p:grpSp>
      <p:sp>
        <p:nvSpPr>
          <p:cNvPr id="7" name="object 7"/>
          <p:cNvSpPr txBox="1">
            <a:spLocks noGrp="1"/>
          </p:cNvSpPr>
          <p:nvPr>
            <p:ph type="title"/>
          </p:nvPr>
        </p:nvSpPr>
        <p:spPr>
          <a:xfrm>
            <a:off x="774293" y="944118"/>
            <a:ext cx="2383790" cy="513715"/>
          </a:xfrm>
          <a:prstGeom prst="rect">
            <a:avLst/>
          </a:prstGeom>
        </p:spPr>
        <p:txBody>
          <a:bodyPr vert="horz" wrap="square" lIns="0" tIns="13335" rIns="0" bIns="0" rtlCol="0">
            <a:spAutoFit/>
          </a:bodyPr>
          <a:lstStyle/>
          <a:p>
            <a:pPr marL="12700">
              <a:lnSpc>
                <a:spcPct val="100000"/>
              </a:lnSpc>
              <a:spcBef>
                <a:spcPts val="105"/>
              </a:spcBef>
            </a:pPr>
            <a:r>
              <a:rPr sz="3200" b="0" spc="-80" dirty="0">
                <a:solidFill>
                  <a:srgbClr val="000000"/>
                </a:solidFill>
                <a:latin typeface="Calibri Light"/>
                <a:cs typeface="Calibri Light"/>
              </a:rPr>
              <a:t>Trauma</a:t>
            </a:r>
            <a:r>
              <a:rPr sz="3200" b="0" spc="-90" dirty="0">
                <a:solidFill>
                  <a:srgbClr val="000000"/>
                </a:solidFill>
                <a:latin typeface="Calibri Light"/>
                <a:cs typeface="Calibri Light"/>
              </a:rPr>
              <a:t> </a:t>
            </a:r>
            <a:r>
              <a:rPr sz="3200" b="0" spc="-45" dirty="0">
                <a:solidFill>
                  <a:srgbClr val="000000"/>
                </a:solidFill>
                <a:latin typeface="Calibri Light"/>
                <a:cs typeface="Calibri Light"/>
              </a:rPr>
              <a:t>Trends</a:t>
            </a:r>
            <a:endParaRPr sz="3200">
              <a:latin typeface="Calibri Light"/>
              <a:cs typeface="Calibri Light"/>
            </a:endParaRPr>
          </a:p>
        </p:txBody>
      </p:sp>
    </p:spTree>
    <p:extLst>
      <p:ext uri="{BB962C8B-B14F-4D97-AF65-F5344CB8AC3E}">
        <p14:creationId xmlns:p14="http://schemas.microsoft.com/office/powerpoint/2010/main" val="249499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7999"/>
            </a:xfrm>
            <a:prstGeom prst="rect">
              <a:avLst/>
            </a:prstGeom>
          </p:spPr>
        </p:pic>
        <p:pic>
          <p:nvPicPr>
            <p:cNvPr id="4" name="object 4"/>
            <p:cNvPicPr/>
            <p:nvPr/>
          </p:nvPicPr>
          <p:blipFill>
            <a:blip r:embed="rId3" cstate="print"/>
            <a:stretch>
              <a:fillRect/>
            </a:stretch>
          </p:blipFill>
          <p:spPr>
            <a:xfrm>
              <a:off x="750747" y="714349"/>
              <a:ext cx="10679684" cy="5423789"/>
            </a:xfrm>
            <a:prstGeom prst="rect">
              <a:avLst/>
            </a:prstGeom>
          </p:spPr>
        </p:pic>
        <p:sp>
          <p:nvSpPr>
            <p:cNvPr id="5" name="object 5"/>
            <p:cNvSpPr/>
            <p:nvPr/>
          </p:nvSpPr>
          <p:spPr>
            <a:xfrm>
              <a:off x="5829808" y="6458293"/>
              <a:ext cx="260985" cy="294640"/>
            </a:xfrm>
            <a:custGeom>
              <a:avLst/>
              <a:gdLst/>
              <a:ahLst/>
              <a:cxnLst/>
              <a:rect l="l" t="t" r="r" b="b"/>
              <a:pathLst>
                <a:path w="260985" h="294640">
                  <a:moveTo>
                    <a:pt x="260807" y="0"/>
                  </a:moveTo>
                  <a:lnTo>
                    <a:pt x="0" y="0"/>
                  </a:lnTo>
                  <a:lnTo>
                    <a:pt x="0" y="294424"/>
                  </a:lnTo>
                  <a:lnTo>
                    <a:pt x="260807" y="294424"/>
                  </a:lnTo>
                  <a:lnTo>
                    <a:pt x="260807" y="0"/>
                  </a:lnTo>
                  <a:close/>
                </a:path>
              </a:pathLst>
            </a:custGeom>
            <a:solidFill>
              <a:srgbClr val="256095"/>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6" name="object 6"/>
          <p:cNvSpPr/>
          <p:nvPr/>
        </p:nvSpPr>
        <p:spPr>
          <a:xfrm>
            <a:off x="5829808" y="6458293"/>
            <a:ext cx="260985" cy="294640"/>
          </a:xfrm>
          <a:custGeom>
            <a:avLst/>
            <a:gdLst/>
            <a:ahLst/>
            <a:cxnLst/>
            <a:rect l="l" t="t" r="r" b="b"/>
            <a:pathLst>
              <a:path w="260985" h="294640">
                <a:moveTo>
                  <a:pt x="0" y="294424"/>
                </a:moveTo>
                <a:lnTo>
                  <a:pt x="260807" y="294424"/>
                </a:lnTo>
                <a:lnTo>
                  <a:pt x="260807" y="0"/>
                </a:lnTo>
                <a:lnTo>
                  <a:pt x="0" y="0"/>
                </a:lnTo>
                <a:lnTo>
                  <a:pt x="0" y="294424"/>
                </a:lnTo>
                <a:close/>
              </a:path>
            </a:pathLst>
          </a:custGeom>
          <a:ln w="12700">
            <a:solidFill>
              <a:srgbClr val="213E58"/>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231613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7999"/>
            </a:xfrm>
            <a:prstGeom prst="rect">
              <a:avLst/>
            </a:prstGeom>
          </p:spPr>
        </p:pic>
        <p:pic>
          <p:nvPicPr>
            <p:cNvPr id="4" name="object 4"/>
            <p:cNvPicPr/>
            <p:nvPr/>
          </p:nvPicPr>
          <p:blipFill>
            <a:blip r:embed="rId3" cstate="print"/>
            <a:stretch>
              <a:fillRect/>
            </a:stretch>
          </p:blipFill>
          <p:spPr>
            <a:xfrm>
              <a:off x="1219200" y="549440"/>
              <a:ext cx="10030079" cy="5641848"/>
            </a:xfrm>
            <a:prstGeom prst="rect">
              <a:avLst/>
            </a:prstGeom>
          </p:spPr>
        </p:pic>
        <p:pic>
          <p:nvPicPr>
            <p:cNvPr id="5" name="object 5"/>
            <p:cNvPicPr/>
            <p:nvPr/>
          </p:nvPicPr>
          <p:blipFill>
            <a:blip r:embed="rId4" cstate="print"/>
            <a:stretch>
              <a:fillRect/>
            </a:stretch>
          </p:blipFill>
          <p:spPr>
            <a:xfrm>
              <a:off x="1219200" y="5152415"/>
              <a:ext cx="10030079" cy="1030312"/>
            </a:xfrm>
            <a:prstGeom prst="rect">
              <a:avLst/>
            </a:prstGeom>
          </p:spPr>
        </p:pic>
      </p:grpSp>
      <p:grpSp>
        <p:nvGrpSpPr>
          <p:cNvPr id="6" name="object 6"/>
          <p:cNvGrpSpPr/>
          <p:nvPr/>
        </p:nvGrpSpPr>
        <p:grpSpPr>
          <a:xfrm>
            <a:off x="5828791" y="6555817"/>
            <a:ext cx="273685" cy="307340"/>
            <a:chOff x="5828791" y="6555817"/>
            <a:chExt cx="273685" cy="307340"/>
          </a:xfrm>
        </p:grpSpPr>
        <p:sp>
          <p:nvSpPr>
            <p:cNvPr id="7" name="object 7"/>
            <p:cNvSpPr/>
            <p:nvPr/>
          </p:nvSpPr>
          <p:spPr>
            <a:xfrm>
              <a:off x="5835141" y="6562167"/>
              <a:ext cx="260985" cy="294640"/>
            </a:xfrm>
            <a:custGeom>
              <a:avLst/>
              <a:gdLst/>
              <a:ahLst/>
              <a:cxnLst/>
              <a:rect l="l" t="t" r="r" b="b"/>
              <a:pathLst>
                <a:path w="260985" h="294640">
                  <a:moveTo>
                    <a:pt x="260807" y="0"/>
                  </a:moveTo>
                  <a:lnTo>
                    <a:pt x="0" y="0"/>
                  </a:lnTo>
                  <a:lnTo>
                    <a:pt x="0" y="294424"/>
                  </a:lnTo>
                  <a:lnTo>
                    <a:pt x="260807" y="294424"/>
                  </a:lnTo>
                  <a:lnTo>
                    <a:pt x="260807" y="0"/>
                  </a:lnTo>
                  <a:close/>
                </a:path>
              </a:pathLst>
            </a:custGeom>
            <a:solidFill>
              <a:srgbClr val="256095"/>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p:nvPr/>
          </p:nvSpPr>
          <p:spPr>
            <a:xfrm>
              <a:off x="5835141" y="6562167"/>
              <a:ext cx="260985" cy="294640"/>
            </a:xfrm>
            <a:custGeom>
              <a:avLst/>
              <a:gdLst/>
              <a:ahLst/>
              <a:cxnLst/>
              <a:rect l="l" t="t" r="r" b="b"/>
              <a:pathLst>
                <a:path w="260985" h="294640">
                  <a:moveTo>
                    <a:pt x="0" y="294424"/>
                  </a:moveTo>
                  <a:lnTo>
                    <a:pt x="260807" y="294424"/>
                  </a:lnTo>
                  <a:lnTo>
                    <a:pt x="260807" y="0"/>
                  </a:lnTo>
                  <a:lnTo>
                    <a:pt x="0" y="0"/>
                  </a:lnTo>
                  <a:lnTo>
                    <a:pt x="0" y="294424"/>
                  </a:lnTo>
                  <a:close/>
                </a:path>
              </a:pathLst>
            </a:custGeom>
            <a:ln w="12700">
              <a:solidFill>
                <a:srgbClr val="213E58"/>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2438470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7999"/>
            </a:xfrm>
            <a:prstGeom prst="rect">
              <a:avLst/>
            </a:prstGeom>
          </p:spPr>
        </p:pic>
        <p:pic>
          <p:nvPicPr>
            <p:cNvPr id="4" name="object 4"/>
            <p:cNvPicPr/>
            <p:nvPr/>
          </p:nvPicPr>
          <p:blipFill>
            <a:blip r:embed="rId3" cstate="print"/>
            <a:stretch>
              <a:fillRect/>
            </a:stretch>
          </p:blipFill>
          <p:spPr>
            <a:xfrm>
              <a:off x="1102931" y="617702"/>
              <a:ext cx="9920097" cy="5580126"/>
            </a:xfrm>
            <a:prstGeom prst="rect">
              <a:avLst/>
            </a:prstGeom>
          </p:spPr>
        </p:pic>
        <p:sp>
          <p:nvSpPr>
            <p:cNvPr id="5" name="object 5"/>
            <p:cNvSpPr/>
            <p:nvPr/>
          </p:nvSpPr>
          <p:spPr>
            <a:xfrm>
              <a:off x="1102931" y="5213019"/>
              <a:ext cx="9920605" cy="984885"/>
            </a:xfrm>
            <a:custGeom>
              <a:avLst/>
              <a:gdLst/>
              <a:ahLst/>
              <a:cxnLst/>
              <a:rect l="l" t="t" r="r" b="b"/>
              <a:pathLst>
                <a:path w="9920605" h="984885">
                  <a:moveTo>
                    <a:pt x="9920097" y="0"/>
                  </a:moveTo>
                  <a:lnTo>
                    <a:pt x="0" y="0"/>
                  </a:lnTo>
                  <a:lnTo>
                    <a:pt x="0" y="984808"/>
                  </a:lnTo>
                  <a:lnTo>
                    <a:pt x="9920097" y="984808"/>
                  </a:lnTo>
                  <a:lnTo>
                    <a:pt x="9920097"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6" name="object 6"/>
          <p:cNvGrpSpPr/>
          <p:nvPr/>
        </p:nvGrpSpPr>
        <p:grpSpPr>
          <a:xfrm>
            <a:off x="5828791" y="6514100"/>
            <a:ext cx="273685" cy="307340"/>
            <a:chOff x="5828791" y="6514100"/>
            <a:chExt cx="273685" cy="307340"/>
          </a:xfrm>
        </p:grpSpPr>
        <p:sp>
          <p:nvSpPr>
            <p:cNvPr id="7" name="object 7"/>
            <p:cNvSpPr/>
            <p:nvPr/>
          </p:nvSpPr>
          <p:spPr>
            <a:xfrm>
              <a:off x="5835141" y="6520450"/>
              <a:ext cx="260985" cy="294640"/>
            </a:xfrm>
            <a:custGeom>
              <a:avLst/>
              <a:gdLst/>
              <a:ahLst/>
              <a:cxnLst/>
              <a:rect l="l" t="t" r="r" b="b"/>
              <a:pathLst>
                <a:path w="260985" h="294640">
                  <a:moveTo>
                    <a:pt x="260807" y="0"/>
                  </a:moveTo>
                  <a:lnTo>
                    <a:pt x="0" y="0"/>
                  </a:lnTo>
                  <a:lnTo>
                    <a:pt x="0" y="294424"/>
                  </a:lnTo>
                  <a:lnTo>
                    <a:pt x="260807" y="294424"/>
                  </a:lnTo>
                  <a:lnTo>
                    <a:pt x="260807" y="0"/>
                  </a:lnTo>
                  <a:close/>
                </a:path>
              </a:pathLst>
            </a:custGeom>
            <a:solidFill>
              <a:srgbClr val="256095"/>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p:nvPr/>
          </p:nvSpPr>
          <p:spPr>
            <a:xfrm>
              <a:off x="5835141" y="6520450"/>
              <a:ext cx="260985" cy="294640"/>
            </a:xfrm>
            <a:custGeom>
              <a:avLst/>
              <a:gdLst/>
              <a:ahLst/>
              <a:cxnLst/>
              <a:rect l="l" t="t" r="r" b="b"/>
              <a:pathLst>
                <a:path w="260985" h="294640">
                  <a:moveTo>
                    <a:pt x="0" y="294424"/>
                  </a:moveTo>
                  <a:lnTo>
                    <a:pt x="260807" y="294424"/>
                  </a:lnTo>
                  <a:lnTo>
                    <a:pt x="260807" y="0"/>
                  </a:lnTo>
                  <a:lnTo>
                    <a:pt x="0" y="0"/>
                  </a:lnTo>
                  <a:lnTo>
                    <a:pt x="0" y="294424"/>
                  </a:lnTo>
                  <a:close/>
                </a:path>
              </a:pathLst>
            </a:custGeom>
            <a:ln w="12700">
              <a:solidFill>
                <a:srgbClr val="213E58"/>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810250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4" cy="6857999"/>
            </a:xfrm>
            <a:prstGeom prst="rect">
              <a:avLst/>
            </a:prstGeom>
          </p:spPr>
        </p:pic>
        <p:pic>
          <p:nvPicPr>
            <p:cNvPr id="4" name="object 4"/>
            <p:cNvPicPr/>
            <p:nvPr/>
          </p:nvPicPr>
          <p:blipFill>
            <a:blip r:embed="rId3" cstate="print"/>
            <a:stretch>
              <a:fillRect/>
            </a:stretch>
          </p:blipFill>
          <p:spPr>
            <a:xfrm>
              <a:off x="807021" y="4458487"/>
              <a:ext cx="3323844" cy="1747139"/>
            </a:xfrm>
            <a:prstGeom prst="rect">
              <a:avLst/>
            </a:prstGeom>
          </p:spPr>
        </p:pic>
        <p:pic>
          <p:nvPicPr>
            <p:cNvPr id="5" name="object 5"/>
            <p:cNvPicPr/>
            <p:nvPr/>
          </p:nvPicPr>
          <p:blipFill>
            <a:blip r:embed="rId4" cstate="print"/>
            <a:stretch>
              <a:fillRect/>
            </a:stretch>
          </p:blipFill>
          <p:spPr>
            <a:xfrm>
              <a:off x="6403847" y="4980432"/>
              <a:ext cx="436625" cy="480822"/>
            </a:xfrm>
            <a:prstGeom prst="rect">
              <a:avLst/>
            </a:prstGeom>
          </p:spPr>
        </p:pic>
      </p:grpSp>
      <p:sp>
        <p:nvSpPr>
          <p:cNvPr id="6" name="object 6"/>
          <p:cNvSpPr txBox="1"/>
          <p:nvPr/>
        </p:nvSpPr>
        <p:spPr>
          <a:xfrm>
            <a:off x="5383784" y="4750689"/>
            <a:ext cx="5845810" cy="848360"/>
          </a:xfrm>
          <a:prstGeom prst="rect">
            <a:avLst/>
          </a:prstGeom>
        </p:spPr>
        <p:txBody>
          <a:bodyPr vert="horz" wrap="square" lIns="0" tIns="12700" rIns="0" bIns="0" rtlCol="0">
            <a:spAutoFit/>
          </a:bodyPr>
          <a:lstStyle/>
          <a:p>
            <a:pPr marL="12700" marR="5080" lvl="0" indent="0" defTabSz="914400" eaLnBrk="1" fontAlgn="auto" latinLnBrk="0" hangingPunct="1">
              <a:lnSpc>
                <a:spcPct val="100000"/>
              </a:lnSpc>
              <a:spcBef>
                <a:spcPts val="100"/>
              </a:spcBef>
              <a:spcAft>
                <a:spcPts val="0"/>
              </a:spcAft>
              <a:buClrTx/>
              <a:buSzTx/>
              <a:buFontTx/>
              <a:buNone/>
              <a:tabLst>
                <a:tab pos="1372235" algn="l"/>
              </a:tabLst>
              <a:defRPr/>
            </a:pPr>
            <a:r>
              <a:rPr kumimoji="0" sz="1800" b="0" i="0" u="none" strike="noStrike" kern="0" cap="none" spc="0" normalizeH="0" baseline="0" noProof="0" dirty="0">
                <a:ln>
                  <a:noFill/>
                </a:ln>
                <a:solidFill>
                  <a:srgbClr val="FFFFFF"/>
                </a:solidFill>
                <a:effectLst/>
                <a:uLnTx/>
                <a:uFillTx/>
                <a:latin typeface="Calibri"/>
                <a:cs typeface="Calibri"/>
              </a:rPr>
              <a:t>Halifax</a:t>
            </a:r>
            <a:r>
              <a:rPr kumimoji="0" sz="1800" b="0" i="0" u="none" strike="noStrike" kern="0" cap="none" spc="-55" normalizeH="0" baseline="0" noProof="0" dirty="0">
                <a:ln>
                  <a:noFill/>
                </a:ln>
                <a:solidFill>
                  <a:srgbClr val="FFFFFF"/>
                </a:solidFill>
                <a:effectLst/>
                <a:uLnTx/>
                <a:uFillTx/>
                <a:latin typeface="Calibri"/>
                <a:cs typeface="Calibri"/>
              </a:rPr>
              <a:t> </a:t>
            </a:r>
            <a:r>
              <a:rPr kumimoji="0" sz="1800" b="0" i="0" u="none" strike="noStrike" kern="0" cap="none" spc="0" normalizeH="0" baseline="0" noProof="0" dirty="0">
                <a:ln>
                  <a:noFill/>
                </a:ln>
                <a:solidFill>
                  <a:srgbClr val="FFFFFF"/>
                </a:solidFill>
                <a:effectLst/>
                <a:uLnTx/>
                <a:uFillTx/>
                <a:latin typeface="Calibri"/>
                <a:cs typeface="Calibri"/>
              </a:rPr>
              <a:t>Health</a:t>
            </a:r>
            <a:r>
              <a:rPr kumimoji="0" sz="1800" b="0" i="0" u="none" strike="noStrike" kern="0" cap="none" spc="-50" normalizeH="0" baseline="0" noProof="0" dirty="0">
                <a:ln>
                  <a:noFill/>
                </a:ln>
                <a:solidFill>
                  <a:srgbClr val="FFFFFF"/>
                </a:solidFill>
                <a:effectLst/>
                <a:uLnTx/>
                <a:uFillTx/>
                <a:latin typeface="Calibri"/>
                <a:cs typeface="Calibri"/>
              </a:rPr>
              <a:t> </a:t>
            </a:r>
            <a:r>
              <a:rPr kumimoji="0" sz="1800" b="0" i="0" u="none" strike="noStrike" kern="0" cap="none" spc="-10" normalizeH="0" baseline="0" noProof="0" dirty="0">
                <a:ln>
                  <a:noFill/>
                </a:ln>
                <a:solidFill>
                  <a:srgbClr val="FFFFFF"/>
                </a:solidFill>
                <a:effectLst/>
                <a:uLnTx/>
                <a:uFillTx/>
                <a:latin typeface="Calibri"/>
                <a:cs typeface="Calibri"/>
              </a:rPr>
              <a:t>Performs</a:t>
            </a:r>
            <a:r>
              <a:rPr kumimoji="0" sz="1800" b="0" i="0" u="none" strike="noStrike" kern="0" cap="none" spc="-65" normalizeH="0" baseline="0" noProof="0" dirty="0">
                <a:ln>
                  <a:noFill/>
                </a:ln>
                <a:solidFill>
                  <a:srgbClr val="FFFFFF"/>
                </a:solidFill>
                <a:effectLst/>
                <a:uLnTx/>
                <a:uFillTx/>
                <a:latin typeface="Calibri"/>
                <a:cs typeface="Calibri"/>
              </a:rPr>
              <a:t> </a:t>
            </a:r>
            <a:r>
              <a:rPr kumimoji="0" sz="1800" b="0" i="0" u="none" strike="noStrike" kern="0" cap="none" spc="0" normalizeH="0" baseline="0" noProof="0" dirty="0">
                <a:ln>
                  <a:noFill/>
                </a:ln>
                <a:solidFill>
                  <a:srgbClr val="FFFFFF"/>
                </a:solidFill>
                <a:effectLst/>
                <a:uLnTx/>
                <a:uFillTx/>
                <a:latin typeface="Calibri"/>
                <a:cs typeface="Calibri"/>
              </a:rPr>
              <a:t>First</a:t>
            </a:r>
            <a:r>
              <a:rPr kumimoji="0" sz="1800" b="0" i="0" u="none" strike="noStrike" kern="0" cap="none" spc="-55" normalizeH="0" baseline="0" noProof="0" dirty="0">
                <a:ln>
                  <a:noFill/>
                </a:ln>
                <a:solidFill>
                  <a:srgbClr val="FFFFFF"/>
                </a:solidFill>
                <a:effectLst/>
                <a:uLnTx/>
                <a:uFillTx/>
                <a:latin typeface="Calibri"/>
                <a:cs typeface="Calibri"/>
              </a:rPr>
              <a:t> </a:t>
            </a:r>
            <a:r>
              <a:rPr kumimoji="0" sz="1800" b="0" i="0" u="none" strike="noStrike" kern="0" cap="none" spc="-10" normalizeH="0" baseline="0" noProof="0" dirty="0">
                <a:ln>
                  <a:noFill/>
                </a:ln>
                <a:solidFill>
                  <a:srgbClr val="FFFFFF"/>
                </a:solidFill>
                <a:effectLst/>
                <a:uLnTx/>
                <a:uFillTx/>
                <a:latin typeface="Calibri"/>
                <a:cs typeface="Calibri"/>
              </a:rPr>
              <a:t>Procedure</a:t>
            </a:r>
            <a:r>
              <a:rPr kumimoji="0" sz="1800" b="0" i="0" u="none" strike="noStrike" kern="0" cap="none" spc="-50" normalizeH="0" baseline="0" noProof="0" dirty="0">
                <a:ln>
                  <a:noFill/>
                </a:ln>
                <a:solidFill>
                  <a:srgbClr val="FFFFFF"/>
                </a:solidFill>
                <a:effectLst/>
                <a:uLnTx/>
                <a:uFillTx/>
                <a:latin typeface="Calibri"/>
                <a:cs typeface="Calibri"/>
              </a:rPr>
              <a:t> </a:t>
            </a:r>
            <a:r>
              <a:rPr kumimoji="0" sz="1800" b="0" i="0" u="none" strike="noStrike" kern="0" cap="none" spc="0" normalizeH="0" baseline="0" noProof="0" dirty="0">
                <a:ln>
                  <a:noFill/>
                </a:ln>
                <a:solidFill>
                  <a:srgbClr val="FFFFFF"/>
                </a:solidFill>
                <a:effectLst/>
                <a:uLnTx/>
                <a:uFillTx/>
                <a:latin typeface="Calibri"/>
                <a:cs typeface="Calibri"/>
              </a:rPr>
              <a:t>in</a:t>
            </a:r>
            <a:r>
              <a:rPr kumimoji="0" sz="1800" b="0" i="0" u="none" strike="noStrike" kern="0" cap="none" spc="-50" normalizeH="0" baseline="0" noProof="0" dirty="0">
                <a:ln>
                  <a:noFill/>
                </a:ln>
                <a:solidFill>
                  <a:srgbClr val="FFFFFF"/>
                </a:solidFill>
                <a:effectLst/>
                <a:uLnTx/>
                <a:uFillTx/>
                <a:latin typeface="Calibri"/>
                <a:cs typeface="Calibri"/>
              </a:rPr>
              <a:t> </a:t>
            </a:r>
            <a:r>
              <a:rPr kumimoji="0" sz="1800" b="0" i="0" u="none" strike="noStrike" kern="0" cap="none" spc="0" normalizeH="0" baseline="0" noProof="0" dirty="0">
                <a:ln>
                  <a:noFill/>
                </a:ln>
                <a:solidFill>
                  <a:srgbClr val="FFFFFF"/>
                </a:solidFill>
                <a:effectLst/>
                <a:uLnTx/>
                <a:uFillTx/>
                <a:latin typeface="Calibri"/>
                <a:cs typeface="Calibri"/>
              </a:rPr>
              <a:t>East</a:t>
            </a:r>
            <a:r>
              <a:rPr kumimoji="0" sz="1800" b="0" i="0" u="none" strike="noStrike" kern="0" cap="none" spc="-75" normalizeH="0" baseline="0" noProof="0" dirty="0">
                <a:ln>
                  <a:noFill/>
                </a:ln>
                <a:solidFill>
                  <a:srgbClr val="FFFFFF"/>
                </a:solidFill>
                <a:effectLst/>
                <a:uLnTx/>
                <a:uFillTx/>
                <a:latin typeface="Calibri"/>
                <a:cs typeface="Calibri"/>
              </a:rPr>
              <a:t> </a:t>
            </a:r>
            <a:r>
              <a:rPr kumimoji="0" sz="1800" b="0" i="0" u="none" strike="noStrike" kern="0" cap="none" spc="0" normalizeH="0" baseline="0" noProof="0" dirty="0">
                <a:ln>
                  <a:noFill/>
                </a:ln>
                <a:solidFill>
                  <a:srgbClr val="FFFFFF"/>
                </a:solidFill>
                <a:effectLst/>
                <a:uLnTx/>
                <a:uFillTx/>
                <a:latin typeface="Calibri"/>
                <a:cs typeface="Calibri"/>
              </a:rPr>
              <a:t>Central</a:t>
            </a:r>
            <a:r>
              <a:rPr kumimoji="0" sz="1800" b="0" i="0" u="none" strike="noStrike" kern="0" cap="none" spc="-55" normalizeH="0" baseline="0" noProof="0" dirty="0">
                <a:ln>
                  <a:noFill/>
                </a:ln>
                <a:solidFill>
                  <a:srgbClr val="FFFFFF"/>
                </a:solidFill>
                <a:effectLst/>
                <a:uLnTx/>
                <a:uFillTx/>
                <a:latin typeface="Calibri"/>
                <a:cs typeface="Calibri"/>
              </a:rPr>
              <a:t> </a:t>
            </a:r>
            <a:r>
              <a:rPr kumimoji="0" sz="1800" b="0" i="0" u="none" strike="noStrike" kern="0" cap="none" spc="-10" normalizeH="0" baseline="0" noProof="0" dirty="0">
                <a:ln>
                  <a:noFill/>
                </a:ln>
                <a:solidFill>
                  <a:srgbClr val="FFFFFF"/>
                </a:solidFill>
                <a:effectLst/>
                <a:uLnTx/>
                <a:uFillTx/>
                <a:latin typeface="Calibri"/>
                <a:cs typeface="Calibri"/>
              </a:rPr>
              <a:t>Florida </a:t>
            </a:r>
            <a:r>
              <a:rPr kumimoji="0" sz="1800" b="0" i="0" u="none" strike="noStrike" kern="0" cap="none" spc="0" normalizeH="0" baseline="0" noProof="0" dirty="0">
                <a:ln>
                  <a:noFill/>
                </a:ln>
                <a:solidFill>
                  <a:srgbClr val="FFFFFF"/>
                </a:solidFill>
                <a:effectLst/>
                <a:uLnTx/>
                <a:uFillTx/>
                <a:latin typeface="Calibri"/>
                <a:cs typeface="Calibri"/>
              </a:rPr>
              <a:t>Using</a:t>
            </a:r>
            <a:r>
              <a:rPr kumimoji="0" sz="1800" b="0" i="0" u="none" strike="noStrike" kern="0" cap="none" spc="-20" normalizeH="0" baseline="0" noProof="0" dirty="0">
                <a:ln>
                  <a:noFill/>
                </a:ln>
                <a:solidFill>
                  <a:srgbClr val="FFFFFF"/>
                </a:solidFill>
                <a:effectLst/>
                <a:uLnTx/>
                <a:uFillTx/>
                <a:latin typeface="Calibri"/>
                <a:cs typeface="Calibri"/>
              </a:rPr>
              <a:t> </a:t>
            </a:r>
            <a:r>
              <a:rPr kumimoji="0" sz="1800" b="0" i="0" u="none" strike="noStrike" kern="0" cap="none" spc="-10" normalizeH="0" baseline="0" noProof="0" dirty="0">
                <a:ln>
                  <a:noFill/>
                </a:ln>
                <a:solidFill>
                  <a:srgbClr val="FFFFFF"/>
                </a:solidFill>
                <a:effectLst/>
                <a:uLnTx/>
                <a:uFillTx/>
                <a:latin typeface="Calibri"/>
                <a:cs typeface="Calibri"/>
              </a:rPr>
              <a:t>Evolut</a:t>
            </a:r>
            <a:r>
              <a:rPr kumimoji="0" sz="1800" b="0" i="0" u="none" strike="noStrike" kern="0" cap="none" spc="0" normalizeH="0" baseline="0" noProof="0" dirty="0">
                <a:ln>
                  <a:noFill/>
                </a:ln>
                <a:solidFill>
                  <a:srgbClr val="FFFFFF"/>
                </a:solidFill>
                <a:effectLst/>
                <a:uLnTx/>
                <a:uFillTx/>
                <a:latin typeface="Calibri"/>
                <a:cs typeface="Calibri"/>
              </a:rPr>
              <a:t>	FX+</a:t>
            </a:r>
            <a:r>
              <a:rPr kumimoji="0" sz="1800" b="0" i="0" u="none" strike="noStrike" kern="0" cap="none" spc="-30" normalizeH="0" baseline="0" noProof="0" dirty="0">
                <a:ln>
                  <a:noFill/>
                </a:ln>
                <a:solidFill>
                  <a:srgbClr val="FFFFFF"/>
                </a:solidFill>
                <a:effectLst/>
                <a:uLnTx/>
                <a:uFillTx/>
                <a:latin typeface="Calibri"/>
                <a:cs typeface="Calibri"/>
              </a:rPr>
              <a:t> </a:t>
            </a:r>
            <a:r>
              <a:rPr kumimoji="0" sz="1800" b="0" i="0" u="none" strike="noStrike" kern="0" cap="none" spc="-55" normalizeH="0" baseline="0" noProof="0" dirty="0">
                <a:ln>
                  <a:noFill/>
                </a:ln>
                <a:solidFill>
                  <a:srgbClr val="FFFFFF"/>
                </a:solidFill>
                <a:effectLst/>
                <a:uLnTx/>
                <a:uFillTx/>
                <a:latin typeface="Calibri"/>
                <a:cs typeface="Calibri"/>
              </a:rPr>
              <a:t>TAVR</a:t>
            </a:r>
            <a:r>
              <a:rPr kumimoji="0" sz="1800" b="0" i="0" u="none" strike="noStrike" kern="0" cap="none" spc="-50" normalizeH="0" baseline="0" noProof="0" dirty="0">
                <a:ln>
                  <a:noFill/>
                </a:ln>
                <a:solidFill>
                  <a:srgbClr val="FFFFFF"/>
                </a:solidFill>
                <a:effectLst/>
                <a:uLnTx/>
                <a:uFillTx/>
                <a:latin typeface="Calibri"/>
                <a:cs typeface="Calibri"/>
              </a:rPr>
              <a:t> </a:t>
            </a:r>
            <a:r>
              <a:rPr kumimoji="0" sz="1800" b="0" i="0" u="none" strike="noStrike" kern="0" cap="none" spc="-10" normalizeH="0" baseline="0" noProof="0" dirty="0">
                <a:ln>
                  <a:noFill/>
                </a:ln>
                <a:solidFill>
                  <a:srgbClr val="FFFFFF"/>
                </a:solidFill>
                <a:effectLst/>
                <a:uLnTx/>
                <a:uFillTx/>
                <a:latin typeface="Calibri"/>
                <a:cs typeface="Calibri"/>
              </a:rPr>
              <a:t>System</a:t>
            </a:r>
            <a:r>
              <a:rPr kumimoji="0" sz="1800" b="0" i="0" u="none" strike="noStrike" kern="0" cap="none" spc="-45" normalizeH="0" baseline="0" noProof="0" dirty="0">
                <a:ln>
                  <a:noFill/>
                </a:ln>
                <a:solidFill>
                  <a:srgbClr val="FFFFFF"/>
                </a:solidFill>
                <a:effectLst/>
                <a:uLnTx/>
                <a:uFillTx/>
                <a:latin typeface="Calibri"/>
                <a:cs typeface="Calibri"/>
              </a:rPr>
              <a:t> </a:t>
            </a:r>
            <a:r>
              <a:rPr kumimoji="0" sz="1800" b="0" i="0" u="none" strike="noStrike" kern="0" cap="none" spc="0" normalizeH="0" baseline="0" noProof="0" dirty="0">
                <a:ln>
                  <a:noFill/>
                </a:ln>
                <a:solidFill>
                  <a:srgbClr val="FFFFFF"/>
                </a:solidFill>
                <a:effectLst/>
                <a:uLnTx/>
                <a:uFillTx/>
                <a:latin typeface="Calibri"/>
                <a:cs typeface="Calibri"/>
              </a:rPr>
              <a:t>for</a:t>
            </a:r>
            <a:r>
              <a:rPr kumimoji="0" sz="1800" b="0" i="0" u="none" strike="noStrike" kern="0" cap="none" spc="-30" normalizeH="0" baseline="0" noProof="0" dirty="0">
                <a:ln>
                  <a:noFill/>
                </a:ln>
                <a:solidFill>
                  <a:srgbClr val="FFFFFF"/>
                </a:solidFill>
                <a:effectLst/>
                <a:uLnTx/>
                <a:uFillTx/>
                <a:latin typeface="Calibri"/>
                <a:cs typeface="Calibri"/>
              </a:rPr>
              <a:t> </a:t>
            </a:r>
            <a:r>
              <a:rPr kumimoji="0" sz="1800" b="0" i="0" u="none" strike="noStrike" kern="0" cap="none" spc="-10" normalizeH="0" baseline="0" noProof="0" dirty="0">
                <a:ln>
                  <a:noFill/>
                </a:ln>
                <a:solidFill>
                  <a:srgbClr val="FFFFFF"/>
                </a:solidFill>
                <a:effectLst/>
                <a:uLnTx/>
                <a:uFillTx/>
                <a:latin typeface="Calibri"/>
                <a:cs typeface="Calibri"/>
              </a:rPr>
              <a:t>Patients</a:t>
            </a:r>
            <a:r>
              <a:rPr kumimoji="0" sz="1800" b="0" i="0" u="none" strike="noStrike" kern="0" cap="none" spc="-50" normalizeH="0" baseline="0" noProof="0" dirty="0">
                <a:ln>
                  <a:noFill/>
                </a:ln>
                <a:solidFill>
                  <a:srgbClr val="FFFFFF"/>
                </a:solidFill>
                <a:effectLst/>
                <a:uLnTx/>
                <a:uFillTx/>
                <a:latin typeface="Calibri"/>
                <a:cs typeface="Calibri"/>
              </a:rPr>
              <a:t> </a:t>
            </a:r>
            <a:r>
              <a:rPr kumimoji="0" sz="1800" b="0" i="0" u="none" strike="noStrike" kern="0" cap="none" spc="0" normalizeH="0" baseline="0" noProof="0" dirty="0">
                <a:ln>
                  <a:noFill/>
                </a:ln>
                <a:solidFill>
                  <a:srgbClr val="FFFFFF"/>
                </a:solidFill>
                <a:effectLst/>
                <a:uLnTx/>
                <a:uFillTx/>
                <a:latin typeface="Calibri"/>
                <a:cs typeface="Calibri"/>
              </a:rPr>
              <a:t>With</a:t>
            </a:r>
            <a:r>
              <a:rPr kumimoji="0" sz="1800" b="0" i="0" u="none" strike="noStrike" kern="0" cap="none" spc="-25" normalizeH="0" baseline="0" noProof="0" dirty="0">
                <a:ln>
                  <a:noFill/>
                </a:ln>
                <a:solidFill>
                  <a:srgbClr val="FFFFFF"/>
                </a:solidFill>
                <a:effectLst/>
                <a:uLnTx/>
                <a:uFillTx/>
                <a:latin typeface="Calibri"/>
                <a:cs typeface="Calibri"/>
              </a:rPr>
              <a:t> </a:t>
            </a:r>
            <a:r>
              <a:rPr kumimoji="0" sz="1800" b="0" i="0" u="none" strike="noStrike" kern="0" cap="none" spc="-10" normalizeH="0" baseline="0" noProof="0" dirty="0">
                <a:ln>
                  <a:noFill/>
                </a:ln>
                <a:solidFill>
                  <a:srgbClr val="FFFFFF"/>
                </a:solidFill>
                <a:effectLst/>
                <a:uLnTx/>
                <a:uFillTx/>
                <a:latin typeface="Calibri"/>
                <a:cs typeface="Calibri"/>
              </a:rPr>
              <a:t>Symptomatic </a:t>
            </a:r>
            <a:r>
              <a:rPr kumimoji="0" sz="1800" b="0" i="0" u="none" strike="noStrike" kern="0" cap="none" spc="0" normalizeH="0" baseline="0" noProof="0" dirty="0">
                <a:ln>
                  <a:noFill/>
                </a:ln>
                <a:solidFill>
                  <a:srgbClr val="FFFFFF"/>
                </a:solidFill>
                <a:effectLst/>
                <a:uLnTx/>
                <a:uFillTx/>
                <a:latin typeface="Calibri"/>
                <a:cs typeface="Calibri"/>
              </a:rPr>
              <a:t>Severe</a:t>
            </a:r>
            <a:r>
              <a:rPr kumimoji="0" sz="1800" b="0" i="0" u="none" strike="noStrike" kern="0" cap="none" spc="-55" normalizeH="0" baseline="0" noProof="0" dirty="0">
                <a:ln>
                  <a:noFill/>
                </a:ln>
                <a:solidFill>
                  <a:srgbClr val="FFFFFF"/>
                </a:solidFill>
                <a:effectLst/>
                <a:uLnTx/>
                <a:uFillTx/>
                <a:latin typeface="Calibri"/>
                <a:cs typeface="Calibri"/>
              </a:rPr>
              <a:t> </a:t>
            </a:r>
            <a:r>
              <a:rPr kumimoji="0" sz="1800" b="0" i="0" u="none" strike="noStrike" kern="0" cap="none" spc="0" normalizeH="0" baseline="0" noProof="0" dirty="0">
                <a:ln>
                  <a:noFill/>
                </a:ln>
                <a:solidFill>
                  <a:srgbClr val="FFFFFF"/>
                </a:solidFill>
                <a:effectLst/>
                <a:uLnTx/>
                <a:uFillTx/>
                <a:latin typeface="Calibri"/>
                <a:cs typeface="Calibri"/>
              </a:rPr>
              <a:t>Aortic</a:t>
            </a:r>
            <a:r>
              <a:rPr kumimoji="0" sz="1800" b="0" i="0" u="none" strike="noStrike" kern="0" cap="none" spc="-45" normalizeH="0" baseline="0" noProof="0" dirty="0">
                <a:ln>
                  <a:noFill/>
                </a:ln>
                <a:solidFill>
                  <a:srgbClr val="FFFFFF"/>
                </a:solidFill>
                <a:effectLst/>
                <a:uLnTx/>
                <a:uFillTx/>
                <a:latin typeface="Calibri"/>
                <a:cs typeface="Calibri"/>
              </a:rPr>
              <a:t> </a:t>
            </a:r>
            <a:r>
              <a:rPr kumimoji="0" sz="1800" b="0" i="0" u="none" strike="noStrike" kern="0" cap="none" spc="-10" normalizeH="0" baseline="0" noProof="0" dirty="0">
                <a:ln>
                  <a:noFill/>
                </a:ln>
                <a:solidFill>
                  <a:srgbClr val="FFFFFF"/>
                </a:solidFill>
                <a:effectLst/>
                <a:uLnTx/>
                <a:uFillTx/>
                <a:latin typeface="Calibri"/>
                <a:cs typeface="Calibri"/>
              </a:rPr>
              <a:t>Stenosis</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pic>
        <p:nvPicPr>
          <p:cNvPr id="7" name="object 7"/>
          <p:cNvPicPr/>
          <p:nvPr/>
        </p:nvPicPr>
        <p:blipFill>
          <a:blip r:embed="rId5" cstate="print"/>
          <a:stretch>
            <a:fillRect/>
          </a:stretch>
        </p:blipFill>
        <p:spPr>
          <a:xfrm>
            <a:off x="807021" y="2433954"/>
            <a:ext cx="3323844" cy="1869694"/>
          </a:xfrm>
          <a:prstGeom prst="rect">
            <a:avLst/>
          </a:prstGeom>
        </p:spPr>
      </p:pic>
      <p:sp>
        <p:nvSpPr>
          <p:cNvPr id="8" name="object 8"/>
          <p:cNvSpPr txBox="1"/>
          <p:nvPr/>
        </p:nvSpPr>
        <p:spPr>
          <a:xfrm>
            <a:off x="5383784" y="2856357"/>
            <a:ext cx="5688965" cy="574040"/>
          </a:xfrm>
          <a:prstGeom prst="rect">
            <a:avLst/>
          </a:prstGeom>
        </p:spPr>
        <p:txBody>
          <a:bodyPr vert="horz" wrap="square" lIns="0" tIns="12700" rIns="0" bIns="0" rtlCol="0">
            <a:spAutoFit/>
          </a:bodyPr>
          <a:lstStyle/>
          <a:p>
            <a:pPr marL="12700" marR="508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rgbClr val="FFFFFF"/>
                </a:solidFill>
                <a:effectLst/>
                <a:uLnTx/>
                <a:uFillTx/>
                <a:latin typeface="Calibri"/>
                <a:cs typeface="Calibri"/>
              </a:rPr>
              <a:t>UF</a:t>
            </a:r>
            <a:r>
              <a:rPr kumimoji="0" sz="1800" b="0" i="0" u="none" strike="noStrike" kern="0" cap="none" spc="-60" normalizeH="0" baseline="0" noProof="0" dirty="0">
                <a:ln>
                  <a:noFill/>
                </a:ln>
                <a:solidFill>
                  <a:srgbClr val="FFFFFF"/>
                </a:solidFill>
                <a:effectLst/>
                <a:uLnTx/>
                <a:uFillTx/>
                <a:latin typeface="Calibri"/>
                <a:cs typeface="Calibri"/>
              </a:rPr>
              <a:t> </a:t>
            </a:r>
            <a:r>
              <a:rPr kumimoji="0" sz="1800" b="0" i="0" u="none" strike="noStrike" kern="0" cap="none" spc="0" normalizeH="0" baseline="0" noProof="0" dirty="0">
                <a:ln>
                  <a:noFill/>
                </a:ln>
                <a:solidFill>
                  <a:srgbClr val="FFFFFF"/>
                </a:solidFill>
                <a:effectLst/>
                <a:uLnTx/>
                <a:uFillTx/>
                <a:latin typeface="Calibri"/>
                <a:cs typeface="Calibri"/>
              </a:rPr>
              <a:t>Health</a:t>
            </a:r>
            <a:r>
              <a:rPr kumimoji="0" sz="1800" b="0" i="0" u="none" strike="noStrike" kern="0" cap="none" spc="-45" normalizeH="0" baseline="0" noProof="0" dirty="0">
                <a:ln>
                  <a:noFill/>
                </a:ln>
                <a:solidFill>
                  <a:srgbClr val="FFFFFF"/>
                </a:solidFill>
                <a:effectLst/>
                <a:uLnTx/>
                <a:uFillTx/>
                <a:latin typeface="Calibri"/>
                <a:cs typeface="Calibri"/>
              </a:rPr>
              <a:t> </a:t>
            </a:r>
            <a:r>
              <a:rPr kumimoji="0" sz="1800" b="0" i="0" u="none" strike="noStrike" kern="0" cap="none" spc="-10" normalizeH="0" baseline="0" noProof="0" dirty="0">
                <a:ln>
                  <a:noFill/>
                </a:ln>
                <a:solidFill>
                  <a:srgbClr val="FFFFFF"/>
                </a:solidFill>
                <a:effectLst/>
                <a:uLnTx/>
                <a:uFillTx/>
                <a:latin typeface="Calibri"/>
                <a:cs typeface="Calibri"/>
              </a:rPr>
              <a:t>Vascular</a:t>
            </a:r>
            <a:r>
              <a:rPr kumimoji="0" sz="1800" b="0" i="0" u="none" strike="noStrike" kern="0" cap="none" spc="-50" normalizeH="0" baseline="0" noProof="0" dirty="0">
                <a:ln>
                  <a:noFill/>
                </a:ln>
                <a:solidFill>
                  <a:srgbClr val="FFFFFF"/>
                </a:solidFill>
                <a:effectLst/>
                <a:uLnTx/>
                <a:uFillTx/>
                <a:latin typeface="Calibri"/>
                <a:cs typeface="Calibri"/>
              </a:rPr>
              <a:t> </a:t>
            </a:r>
            <a:r>
              <a:rPr kumimoji="0" sz="1800" b="0" i="0" u="none" strike="noStrike" kern="0" cap="none" spc="0" normalizeH="0" baseline="0" noProof="0" dirty="0">
                <a:ln>
                  <a:noFill/>
                </a:ln>
                <a:solidFill>
                  <a:srgbClr val="FFFFFF"/>
                </a:solidFill>
                <a:effectLst/>
                <a:uLnTx/>
                <a:uFillTx/>
                <a:latin typeface="Calibri"/>
                <a:cs typeface="Calibri"/>
              </a:rPr>
              <a:t>Surgeons</a:t>
            </a:r>
            <a:r>
              <a:rPr kumimoji="0" sz="1800" b="0" i="0" u="none" strike="noStrike" kern="0" cap="none" spc="-55" normalizeH="0" baseline="0" noProof="0" dirty="0">
                <a:ln>
                  <a:noFill/>
                </a:ln>
                <a:solidFill>
                  <a:srgbClr val="FFFFFF"/>
                </a:solidFill>
                <a:effectLst/>
                <a:uLnTx/>
                <a:uFillTx/>
                <a:latin typeface="Calibri"/>
                <a:cs typeface="Calibri"/>
              </a:rPr>
              <a:t> </a:t>
            </a:r>
            <a:r>
              <a:rPr kumimoji="0" sz="1800" b="0" i="0" u="none" strike="noStrike" kern="0" cap="none" spc="0" normalizeH="0" baseline="0" noProof="0" dirty="0">
                <a:ln>
                  <a:noFill/>
                </a:ln>
                <a:solidFill>
                  <a:srgbClr val="FFFFFF"/>
                </a:solidFill>
                <a:effectLst/>
                <a:uLnTx/>
                <a:uFillTx/>
                <a:latin typeface="Calibri"/>
                <a:cs typeface="Calibri"/>
              </a:rPr>
              <a:t>at</a:t>
            </a:r>
            <a:r>
              <a:rPr kumimoji="0" sz="1800" b="0" i="0" u="none" strike="noStrike" kern="0" cap="none" spc="-60" normalizeH="0" baseline="0" noProof="0" dirty="0">
                <a:ln>
                  <a:noFill/>
                </a:ln>
                <a:solidFill>
                  <a:srgbClr val="FFFFFF"/>
                </a:solidFill>
                <a:effectLst/>
                <a:uLnTx/>
                <a:uFillTx/>
                <a:latin typeface="Calibri"/>
                <a:cs typeface="Calibri"/>
              </a:rPr>
              <a:t> </a:t>
            </a:r>
            <a:r>
              <a:rPr kumimoji="0" sz="1800" b="0" i="0" u="none" strike="noStrike" kern="0" cap="none" spc="0" normalizeH="0" baseline="0" noProof="0" dirty="0">
                <a:ln>
                  <a:noFill/>
                </a:ln>
                <a:solidFill>
                  <a:srgbClr val="FFFFFF"/>
                </a:solidFill>
                <a:effectLst/>
                <a:uLnTx/>
                <a:uFillTx/>
                <a:latin typeface="Calibri"/>
                <a:cs typeface="Calibri"/>
              </a:rPr>
              <a:t>Halifax</a:t>
            </a:r>
            <a:r>
              <a:rPr kumimoji="0" sz="1800" b="0" i="0" u="none" strike="noStrike" kern="0" cap="none" spc="-60" normalizeH="0" baseline="0" noProof="0" dirty="0">
                <a:ln>
                  <a:noFill/>
                </a:ln>
                <a:solidFill>
                  <a:srgbClr val="FFFFFF"/>
                </a:solidFill>
                <a:effectLst/>
                <a:uLnTx/>
                <a:uFillTx/>
                <a:latin typeface="Calibri"/>
                <a:cs typeface="Calibri"/>
              </a:rPr>
              <a:t> </a:t>
            </a:r>
            <a:r>
              <a:rPr kumimoji="0" sz="1800" b="0" i="0" u="none" strike="noStrike" kern="0" cap="none" spc="0" normalizeH="0" baseline="0" noProof="0" dirty="0">
                <a:ln>
                  <a:noFill/>
                </a:ln>
                <a:solidFill>
                  <a:srgbClr val="FFFFFF"/>
                </a:solidFill>
                <a:effectLst/>
                <a:uLnTx/>
                <a:uFillTx/>
                <a:latin typeface="Calibri"/>
                <a:cs typeface="Calibri"/>
              </a:rPr>
              <a:t>Health</a:t>
            </a:r>
            <a:r>
              <a:rPr kumimoji="0" sz="1800" b="0" i="0" u="none" strike="noStrike" kern="0" cap="none" spc="-30" normalizeH="0" baseline="0" noProof="0" dirty="0">
                <a:ln>
                  <a:noFill/>
                </a:ln>
                <a:solidFill>
                  <a:srgbClr val="FFFFFF"/>
                </a:solidFill>
                <a:effectLst/>
                <a:uLnTx/>
                <a:uFillTx/>
                <a:latin typeface="Calibri"/>
                <a:cs typeface="Calibri"/>
              </a:rPr>
              <a:t> </a:t>
            </a:r>
            <a:r>
              <a:rPr kumimoji="0" sz="1800" b="0" i="0" u="none" strike="noStrike" kern="0" cap="none" spc="-10" normalizeH="0" baseline="0" noProof="0" dirty="0">
                <a:ln>
                  <a:noFill/>
                </a:ln>
                <a:solidFill>
                  <a:srgbClr val="FFFFFF"/>
                </a:solidFill>
                <a:effectLst/>
                <a:uLnTx/>
                <a:uFillTx/>
                <a:latin typeface="Calibri"/>
                <a:cs typeface="Calibri"/>
              </a:rPr>
              <a:t>Introduce</a:t>
            </a:r>
            <a:r>
              <a:rPr kumimoji="0" sz="1800" b="0" i="0" u="none" strike="noStrike" kern="0" cap="none" spc="-55" normalizeH="0" baseline="0" noProof="0" dirty="0">
                <a:ln>
                  <a:noFill/>
                </a:ln>
                <a:solidFill>
                  <a:srgbClr val="FFFFFF"/>
                </a:solidFill>
                <a:effectLst/>
                <a:uLnTx/>
                <a:uFillTx/>
                <a:latin typeface="Calibri"/>
                <a:cs typeface="Calibri"/>
              </a:rPr>
              <a:t> </a:t>
            </a:r>
            <a:r>
              <a:rPr kumimoji="0" sz="1800" b="0" i="0" u="none" strike="noStrike" kern="0" cap="none" spc="-25" normalizeH="0" baseline="0" noProof="0" dirty="0">
                <a:ln>
                  <a:noFill/>
                </a:ln>
                <a:solidFill>
                  <a:srgbClr val="FFFFFF"/>
                </a:solidFill>
                <a:effectLst/>
                <a:uLnTx/>
                <a:uFillTx/>
                <a:latin typeface="Calibri"/>
                <a:cs typeface="Calibri"/>
              </a:rPr>
              <a:t>New </a:t>
            </a:r>
            <a:r>
              <a:rPr kumimoji="0" sz="1800" b="0" i="0" u="none" strike="noStrike" kern="0" cap="none" spc="-20" normalizeH="0" baseline="0" noProof="0" dirty="0">
                <a:ln>
                  <a:noFill/>
                </a:ln>
                <a:solidFill>
                  <a:srgbClr val="FFFFFF"/>
                </a:solidFill>
                <a:effectLst/>
                <a:uLnTx/>
                <a:uFillTx/>
                <a:latin typeface="Calibri"/>
                <a:cs typeface="Calibri"/>
              </a:rPr>
              <a:t>Non-</a:t>
            </a:r>
            <a:r>
              <a:rPr kumimoji="0" sz="1800" b="0" i="0" u="none" strike="noStrike" kern="0" cap="none" spc="-10" normalizeH="0" baseline="0" noProof="0" dirty="0">
                <a:ln>
                  <a:noFill/>
                </a:ln>
                <a:solidFill>
                  <a:srgbClr val="FFFFFF"/>
                </a:solidFill>
                <a:effectLst/>
                <a:uLnTx/>
                <a:uFillTx/>
                <a:latin typeface="Calibri"/>
                <a:cs typeface="Calibri"/>
              </a:rPr>
              <a:t>Invasive</a:t>
            </a:r>
            <a:r>
              <a:rPr kumimoji="0" sz="1800" b="0" i="0" u="none" strike="noStrike" kern="0" cap="none" spc="-55" normalizeH="0" baseline="0" noProof="0" dirty="0">
                <a:ln>
                  <a:noFill/>
                </a:ln>
                <a:solidFill>
                  <a:srgbClr val="FFFFFF"/>
                </a:solidFill>
                <a:effectLst/>
                <a:uLnTx/>
                <a:uFillTx/>
                <a:latin typeface="Calibri"/>
                <a:cs typeface="Calibri"/>
              </a:rPr>
              <a:t> </a:t>
            </a:r>
            <a:r>
              <a:rPr kumimoji="0" sz="1800" b="0" i="0" u="none" strike="noStrike" kern="0" cap="none" spc="-20" normalizeH="0" baseline="0" noProof="0" dirty="0">
                <a:ln>
                  <a:noFill/>
                </a:ln>
                <a:solidFill>
                  <a:srgbClr val="FFFFFF"/>
                </a:solidFill>
                <a:effectLst/>
                <a:uLnTx/>
                <a:uFillTx/>
                <a:latin typeface="Calibri"/>
                <a:cs typeface="Calibri"/>
              </a:rPr>
              <a:t>TAMBE</a:t>
            </a:r>
            <a:r>
              <a:rPr kumimoji="0" sz="1800" b="0" i="0" u="none" strike="noStrike" kern="0" cap="none" spc="-40" normalizeH="0" baseline="0" noProof="0" dirty="0">
                <a:ln>
                  <a:noFill/>
                </a:ln>
                <a:solidFill>
                  <a:srgbClr val="FFFFFF"/>
                </a:solidFill>
                <a:effectLst/>
                <a:uLnTx/>
                <a:uFillTx/>
                <a:latin typeface="Calibri"/>
                <a:cs typeface="Calibri"/>
              </a:rPr>
              <a:t> </a:t>
            </a:r>
            <a:r>
              <a:rPr kumimoji="0" sz="1800" b="0" i="0" u="none" strike="noStrike" kern="0" cap="none" spc="0" normalizeH="0" baseline="0" noProof="0" dirty="0">
                <a:ln>
                  <a:noFill/>
                </a:ln>
                <a:solidFill>
                  <a:srgbClr val="FFFFFF"/>
                </a:solidFill>
                <a:effectLst/>
                <a:uLnTx/>
                <a:uFillTx/>
                <a:latin typeface="Calibri"/>
                <a:cs typeface="Calibri"/>
              </a:rPr>
              <a:t>Stent</a:t>
            </a:r>
            <a:r>
              <a:rPr kumimoji="0" sz="1800" b="0" i="0" u="none" strike="noStrike" kern="0" cap="none" spc="-30" normalizeH="0" baseline="0" noProof="0" dirty="0">
                <a:ln>
                  <a:noFill/>
                </a:ln>
                <a:solidFill>
                  <a:srgbClr val="FFFFFF"/>
                </a:solidFill>
                <a:effectLst/>
                <a:uLnTx/>
                <a:uFillTx/>
                <a:latin typeface="Calibri"/>
                <a:cs typeface="Calibri"/>
              </a:rPr>
              <a:t> </a:t>
            </a:r>
            <a:r>
              <a:rPr kumimoji="0" sz="1800" b="0" i="0" u="none" strike="noStrike" kern="0" cap="none" spc="-10" normalizeH="0" baseline="0" noProof="0" dirty="0">
                <a:ln>
                  <a:noFill/>
                </a:ln>
                <a:solidFill>
                  <a:srgbClr val="FFFFFF"/>
                </a:solidFill>
                <a:effectLst/>
                <a:uLnTx/>
                <a:uFillTx/>
                <a:latin typeface="Calibri"/>
                <a:cs typeface="Calibri"/>
              </a:rPr>
              <a:t>Technology</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pic>
        <p:nvPicPr>
          <p:cNvPr id="9" name="object 9"/>
          <p:cNvPicPr/>
          <p:nvPr/>
        </p:nvPicPr>
        <p:blipFill>
          <a:blip r:embed="rId6" cstate="print"/>
          <a:stretch>
            <a:fillRect/>
          </a:stretch>
        </p:blipFill>
        <p:spPr>
          <a:xfrm>
            <a:off x="1227620" y="443991"/>
            <a:ext cx="2482723" cy="1862074"/>
          </a:xfrm>
          <a:prstGeom prst="rect">
            <a:avLst/>
          </a:prstGeom>
        </p:spPr>
      </p:pic>
      <p:sp>
        <p:nvSpPr>
          <p:cNvPr id="10" name="object 10"/>
          <p:cNvSpPr txBox="1">
            <a:spLocks noGrp="1"/>
          </p:cNvSpPr>
          <p:nvPr>
            <p:ph type="title"/>
          </p:nvPr>
        </p:nvSpPr>
        <p:spPr>
          <a:prstGeom prst="rect">
            <a:avLst/>
          </a:prstGeom>
        </p:spPr>
        <p:txBody>
          <a:bodyPr vert="horz" wrap="square" lIns="0" tIns="12700" rIns="0" bIns="0" rtlCol="0">
            <a:spAutoFit/>
          </a:bodyPr>
          <a:lstStyle/>
          <a:p>
            <a:pPr marL="12700" marR="5080">
              <a:lnSpc>
                <a:spcPct val="100000"/>
              </a:lnSpc>
              <a:spcBef>
                <a:spcPts val="100"/>
              </a:spcBef>
            </a:pPr>
            <a:r>
              <a:rPr dirty="0"/>
              <a:t>Halifax</a:t>
            </a:r>
            <a:r>
              <a:rPr spc="-35" dirty="0"/>
              <a:t> </a:t>
            </a:r>
            <a:r>
              <a:rPr dirty="0"/>
              <a:t>Health</a:t>
            </a:r>
            <a:r>
              <a:rPr spc="-25" dirty="0"/>
              <a:t> </a:t>
            </a:r>
            <a:r>
              <a:rPr dirty="0"/>
              <a:t>is</a:t>
            </a:r>
            <a:r>
              <a:rPr spc="-35" dirty="0"/>
              <a:t> </a:t>
            </a:r>
            <a:r>
              <a:rPr dirty="0"/>
              <a:t>First</a:t>
            </a:r>
            <a:r>
              <a:rPr spc="-30" dirty="0"/>
              <a:t> </a:t>
            </a:r>
            <a:r>
              <a:rPr dirty="0"/>
              <a:t>in</a:t>
            </a:r>
            <a:r>
              <a:rPr spc="-35" dirty="0"/>
              <a:t> </a:t>
            </a:r>
            <a:r>
              <a:rPr dirty="0"/>
              <a:t>the</a:t>
            </a:r>
            <a:r>
              <a:rPr spc="-20" dirty="0"/>
              <a:t> </a:t>
            </a:r>
            <a:r>
              <a:rPr dirty="0"/>
              <a:t>U.S.</a:t>
            </a:r>
            <a:r>
              <a:rPr spc="-50" dirty="0"/>
              <a:t> </a:t>
            </a:r>
            <a:r>
              <a:rPr dirty="0"/>
              <a:t>to</a:t>
            </a:r>
            <a:r>
              <a:rPr spc="-45" dirty="0"/>
              <a:t> </a:t>
            </a:r>
            <a:r>
              <a:rPr spc="-20" dirty="0"/>
              <a:t>Treat</a:t>
            </a:r>
            <a:r>
              <a:rPr spc="-45" dirty="0"/>
              <a:t> </a:t>
            </a:r>
            <a:r>
              <a:rPr spc="-10" dirty="0"/>
              <a:t>Patients</a:t>
            </a:r>
            <a:r>
              <a:rPr spc="-50" dirty="0"/>
              <a:t> </a:t>
            </a:r>
            <a:r>
              <a:rPr dirty="0"/>
              <a:t>with</a:t>
            </a:r>
            <a:r>
              <a:rPr spc="-25" dirty="0"/>
              <a:t> </a:t>
            </a:r>
            <a:r>
              <a:rPr spc="-10" dirty="0"/>
              <a:t>Cancer </a:t>
            </a:r>
            <a:r>
              <a:rPr dirty="0"/>
              <a:t>Using</a:t>
            </a:r>
            <a:r>
              <a:rPr spc="-50" dirty="0"/>
              <a:t> </a:t>
            </a:r>
            <a:r>
              <a:rPr dirty="0"/>
              <a:t>the</a:t>
            </a:r>
            <a:r>
              <a:rPr spc="-50" dirty="0"/>
              <a:t> </a:t>
            </a:r>
            <a:r>
              <a:rPr spc="-10" dirty="0"/>
              <a:t>Accuray</a:t>
            </a:r>
            <a:r>
              <a:rPr spc="-45" dirty="0"/>
              <a:t> </a:t>
            </a:r>
            <a:r>
              <a:rPr dirty="0"/>
              <a:t>Radixact</a:t>
            </a:r>
            <a:r>
              <a:rPr spc="-35" dirty="0"/>
              <a:t> </a:t>
            </a:r>
            <a:r>
              <a:rPr dirty="0"/>
              <a:t>Radiation</a:t>
            </a:r>
            <a:r>
              <a:rPr spc="-35" dirty="0"/>
              <a:t> </a:t>
            </a:r>
            <a:r>
              <a:rPr dirty="0"/>
              <a:t>Delivery</a:t>
            </a:r>
            <a:r>
              <a:rPr spc="-45" dirty="0"/>
              <a:t> </a:t>
            </a:r>
            <a:r>
              <a:rPr spc="-10" dirty="0"/>
              <a:t>System</a:t>
            </a:r>
            <a:r>
              <a:rPr spc="-60" dirty="0"/>
              <a:t> </a:t>
            </a:r>
            <a:r>
              <a:rPr spc="-25" dirty="0"/>
              <a:t>and </a:t>
            </a:r>
            <a:r>
              <a:rPr dirty="0"/>
              <a:t>VitalHold</a:t>
            </a:r>
            <a:r>
              <a:rPr spc="-80" dirty="0"/>
              <a:t> </a:t>
            </a:r>
            <a:r>
              <a:rPr spc="-10" dirty="0"/>
              <a:t>Technology</a:t>
            </a:r>
          </a:p>
        </p:txBody>
      </p:sp>
      <p:grpSp>
        <p:nvGrpSpPr>
          <p:cNvPr id="11" name="object 11"/>
          <p:cNvGrpSpPr/>
          <p:nvPr/>
        </p:nvGrpSpPr>
        <p:grpSpPr>
          <a:xfrm>
            <a:off x="5828791" y="6552246"/>
            <a:ext cx="273685" cy="307340"/>
            <a:chOff x="5828791" y="6552246"/>
            <a:chExt cx="273685" cy="307340"/>
          </a:xfrm>
        </p:grpSpPr>
        <p:sp>
          <p:nvSpPr>
            <p:cNvPr id="12" name="object 12"/>
            <p:cNvSpPr/>
            <p:nvPr/>
          </p:nvSpPr>
          <p:spPr>
            <a:xfrm>
              <a:off x="5835141" y="6558596"/>
              <a:ext cx="260985" cy="294640"/>
            </a:xfrm>
            <a:custGeom>
              <a:avLst/>
              <a:gdLst/>
              <a:ahLst/>
              <a:cxnLst/>
              <a:rect l="l" t="t" r="r" b="b"/>
              <a:pathLst>
                <a:path w="260985" h="294640">
                  <a:moveTo>
                    <a:pt x="260807" y="0"/>
                  </a:moveTo>
                  <a:lnTo>
                    <a:pt x="0" y="0"/>
                  </a:lnTo>
                  <a:lnTo>
                    <a:pt x="0" y="294424"/>
                  </a:lnTo>
                  <a:lnTo>
                    <a:pt x="260807" y="294424"/>
                  </a:lnTo>
                  <a:lnTo>
                    <a:pt x="260807" y="0"/>
                  </a:lnTo>
                  <a:close/>
                </a:path>
              </a:pathLst>
            </a:custGeom>
            <a:solidFill>
              <a:srgbClr val="256095"/>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13"/>
            <p:cNvSpPr/>
            <p:nvPr/>
          </p:nvSpPr>
          <p:spPr>
            <a:xfrm>
              <a:off x="5835141" y="6558596"/>
              <a:ext cx="260985" cy="294640"/>
            </a:xfrm>
            <a:custGeom>
              <a:avLst/>
              <a:gdLst/>
              <a:ahLst/>
              <a:cxnLst/>
              <a:rect l="l" t="t" r="r" b="b"/>
              <a:pathLst>
                <a:path w="260985" h="294640">
                  <a:moveTo>
                    <a:pt x="0" y="294424"/>
                  </a:moveTo>
                  <a:lnTo>
                    <a:pt x="260807" y="294424"/>
                  </a:lnTo>
                  <a:lnTo>
                    <a:pt x="260807" y="0"/>
                  </a:lnTo>
                  <a:lnTo>
                    <a:pt x="0" y="0"/>
                  </a:lnTo>
                  <a:lnTo>
                    <a:pt x="0" y="294424"/>
                  </a:lnTo>
                  <a:close/>
                </a:path>
              </a:pathLst>
            </a:custGeom>
            <a:ln w="12700">
              <a:solidFill>
                <a:srgbClr val="213E58"/>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3935856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29639" y="835660"/>
            <a:ext cx="6240145" cy="2490470"/>
          </a:xfrm>
          <a:prstGeom prst="rect">
            <a:avLst/>
          </a:prstGeom>
        </p:spPr>
        <p:txBody>
          <a:bodyPr vert="horz" wrap="square" lIns="0" tIns="0" rIns="0" bIns="0" rtlCol="0">
            <a:spAutoFit/>
          </a:bodyPr>
          <a:lstStyle/>
          <a:p>
            <a:pPr marL="0" marR="0" lvl="0" indent="0" defTabSz="914400" eaLnBrk="1" fontAlgn="auto" latinLnBrk="0" hangingPunct="1">
              <a:lnSpc>
                <a:spcPts val="3045"/>
              </a:lnSpc>
              <a:spcBef>
                <a:spcPts val="0"/>
              </a:spcBef>
              <a:spcAft>
                <a:spcPts val="0"/>
              </a:spcAft>
              <a:buClrTx/>
              <a:buSzTx/>
              <a:buFontTx/>
              <a:buNone/>
              <a:tabLst/>
              <a:defRPr/>
            </a:pPr>
            <a:r>
              <a:rPr kumimoji="0" sz="3200" b="0" i="0" u="none" strike="noStrike" kern="0" cap="none" spc="-10" normalizeH="0" baseline="0" noProof="0" dirty="0">
                <a:ln>
                  <a:noFill/>
                </a:ln>
                <a:solidFill>
                  <a:sysClr val="windowText" lastClr="000000"/>
                </a:solidFill>
                <a:effectLst/>
                <a:uLnTx/>
                <a:uFillTx/>
                <a:latin typeface="Calibri Light"/>
                <a:cs typeface="Calibri Light"/>
              </a:rPr>
              <a:t>Technology</a:t>
            </a:r>
            <a:endParaRPr kumimoji="0" sz="3200" b="0" i="0" u="none" strike="noStrike" kern="0" cap="none" spc="0" normalizeH="0" baseline="0" noProof="0">
              <a:ln>
                <a:noFill/>
              </a:ln>
              <a:solidFill>
                <a:sysClr val="windowText" lastClr="000000"/>
              </a:solidFill>
              <a:effectLst/>
              <a:uLnTx/>
              <a:uFillTx/>
              <a:latin typeface="Calibri Light"/>
              <a:cs typeface="Calibri Light"/>
            </a:endParaRPr>
          </a:p>
          <a:p>
            <a:pPr marL="0" marR="0" lvl="0" indent="0" defTabSz="914400" eaLnBrk="1" fontAlgn="auto" latinLnBrk="0" hangingPunct="1">
              <a:lnSpc>
                <a:spcPct val="100000"/>
              </a:lnSpc>
              <a:spcBef>
                <a:spcPts val="819"/>
              </a:spcBef>
              <a:spcAft>
                <a:spcPts val="0"/>
              </a:spcAft>
              <a:buClrTx/>
              <a:buSzTx/>
              <a:buFontTx/>
              <a:buNone/>
              <a:tabLst/>
              <a:defRPr/>
            </a:pPr>
            <a:endParaRPr kumimoji="0" sz="3200" b="0" i="0" u="none" strike="noStrike" kern="0" cap="none" spc="0" normalizeH="0" baseline="0" noProof="0">
              <a:ln>
                <a:noFill/>
              </a:ln>
              <a:solidFill>
                <a:sysClr val="windowText" lastClr="000000"/>
              </a:solidFill>
              <a:effectLst/>
              <a:uLnTx/>
              <a:uFillTx/>
              <a:latin typeface="Calibri Light"/>
              <a:cs typeface="Calibri Light"/>
            </a:endParaRPr>
          </a:p>
          <a:p>
            <a:pPr marL="0" marR="0" lvl="0" indent="0" defTabSz="914400" eaLnBrk="1" fontAlgn="auto" latinLnBrk="0" hangingPunct="1">
              <a:lnSpc>
                <a:spcPct val="100000"/>
              </a:lnSpc>
              <a:spcBef>
                <a:spcPts val="5"/>
              </a:spcBef>
              <a:spcAft>
                <a:spcPts val="0"/>
              </a:spcAft>
              <a:buClrTx/>
              <a:buSzTx/>
              <a:buFontTx/>
              <a:buNone/>
              <a:tabLst/>
              <a:defRPr/>
            </a:pPr>
            <a:r>
              <a:rPr kumimoji="0" sz="2100" b="0" i="0" u="none" strike="noStrike" kern="0" cap="none" spc="0" normalizeH="0" baseline="0" noProof="0" dirty="0">
                <a:ln>
                  <a:noFill/>
                </a:ln>
                <a:solidFill>
                  <a:sysClr val="windowText" lastClr="000000"/>
                </a:solidFill>
                <a:effectLst/>
                <a:uLnTx/>
                <a:uFillTx/>
                <a:latin typeface="Arial"/>
                <a:cs typeface="Arial"/>
              </a:rPr>
              <a:t>•</a:t>
            </a:r>
            <a:r>
              <a:rPr kumimoji="0" sz="2100" b="0" i="0" u="none" strike="noStrike" kern="0" cap="none" spc="25" normalizeH="0" baseline="0" noProof="0" dirty="0">
                <a:ln>
                  <a:noFill/>
                </a:ln>
                <a:solidFill>
                  <a:sysClr val="windowText" lastClr="000000"/>
                </a:solidFill>
                <a:effectLst/>
                <a:uLnTx/>
                <a:uFillTx/>
                <a:latin typeface="Arial"/>
                <a:cs typeface="Arial"/>
              </a:rPr>
              <a:t> </a:t>
            </a:r>
            <a:r>
              <a:rPr kumimoji="0" sz="2100" b="0" i="0" u="none" strike="noStrike" kern="0" cap="none" spc="-10" normalizeH="0" baseline="0" noProof="0" dirty="0">
                <a:ln>
                  <a:noFill/>
                </a:ln>
                <a:solidFill>
                  <a:sysClr val="windowText" lastClr="000000"/>
                </a:solidFill>
                <a:effectLst/>
                <a:uLnTx/>
                <a:uFillTx/>
                <a:latin typeface="Calibri"/>
                <a:cs typeface="Calibri"/>
              </a:rPr>
              <a:t>TAMBE</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540"/>
              </a:spcBef>
              <a:spcAft>
                <a:spcPts val="0"/>
              </a:spcAft>
              <a:buClrTx/>
              <a:buSzTx/>
              <a:buFontTx/>
              <a:buNone/>
              <a:tabLst/>
              <a:defRPr/>
            </a:pPr>
            <a:r>
              <a:rPr kumimoji="0" sz="2100" b="0" i="0" u="none" strike="noStrike" kern="0" cap="none" spc="0" normalizeH="0" baseline="0" noProof="0" dirty="0">
                <a:ln>
                  <a:noFill/>
                </a:ln>
                <a:solidFill>
                  <a:sysClr val="windowText" lastClr="000000"/>
                </a:solidFill>
                <a:effectLst/>
                <a:uLnTx/>
                <a:uFillTx/>
                <a:latin typeface="Arial"/>
                <a:cs typeface="Arial"/>
              </a:rPr>
              <a:t>•</a:t>
            </a:r>
            <a:r>
              <a:rPr kumimoji="0" sz="2100" b="0" i="0" u="none" strike="noStrike" kern="0" cap="none" spc="25" normalizeH="0" baseline="0" noProof="0" dirty="0">
                <a:ln>
                  <a:noFill/>
                </a:ln>
                <a:solidFill>
                  <a:sysClr val="windowText" lastClr="000000"/>
                </a:solidFill>
                <a:effectLst/>
                <a:uLnTx/>
                <a:uFillTx/>
                <a:latin typeface="Arial"/>
                <a:cs typeface="Arial"/>
              </a:rPr>
              <a:t> </a:t>
            </a:r>
            <a:r>
              <a:rPr kumimoji="0" sz="2100" b="0" i="0" u="none" strike="noStrike" kern="0" cap="none" spc="-10" normalizeH="0" baseline="0" noProof="0" dirty="0">
                <a:ln>
                  <a:noFill/>
                </a:ln>
                <a:solidFill>
                  <a:sysClr val="windowText" lastClr="000000"/>
                </a:solidFill>
                <a:effectLst/>
                <a:uLnTx/>
                <a:uFillTx/>
                <a:latin typeface="Calibri"/>
                <a:cs typeface="Calibri"/>
              </a:rPr>
              <a:t>Evolute</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550"/>
              </a:spcBef>
              <a:spcAft>
                <a:spcPts val="0"/>
              </a:spcAft>
              <a:buClrTx/>
              <a:buSzTx/>
              <a:buFontTx/>
              <a:buNone/>
              <a:tabLst/>
              <a:defRPr/>
            </a:pPr>
            <a:r>
              <a:rPr kumimoji="0" sz="2100" b="0" i="0" u="none" strike="noStrike" kern="0" cap="none" spc="0" normalizeH="0" baseline="0" noProof="0" dirty="0">
                <a:ln>
                  <a:noFill/>
                </a:ln>
                <a:solidFill>
                  <a:sysClr val="windowText" lastClr="000000"/>
                </a:solidFill>
                <a:effectLst/>
                <a:uLnTx/>
                <a:uFillTx/>
                <a:latin typeface="Arial"/>
                <a:cs typeface="Arial"/>
              </a:rPr>
              <a:t>•</a:t>
            </a:r>
            <a:r>
              <a:rPr kumimoji="0" sz="2100" b="0" i="0" u="none" strike="noStrike" kern="0" cap="none" spc="-35" normalizeH="0" baseline="0" noProof="0" dirty="0">
                <a:ln>
                  <a:noFill/>
                </a:ln>
                <a:solidFill>
                  <a:sysClr val="windowText" lastClr="000000"/>
                </a:solidFill>
                <a:effectLst/>
                <a:uLnTx/>
                <a:uFillTx/>
                <a:latin typeface="Arial"/>
                <a:cs typeface="Arial"/>
              </a:rPr>
              <a:t> </a:t>
            </a:r>
            <a:r>
              <a:rPr kumimoji="0" sz="2100" b="0" i="0" u="none" strike="noStrike" kern="0" cap="none" spc="-10" normalizeH="0" baseline="0" noProof="0" dirty="0">
                <a:ln>
                  <a:noFill/>
                </a:ln>
                <a:solidFill>
                  <a:sysClr val="windowText" lastClr="000000"/>
                </a:solidFill>
                <a:effectLst/>
                <a:uLnTx/>
                <a:uFillTx/>
                <a:latin typeface="Calibri"/>
                <a:cs typeface="Calibri"/>
              </a:rPr>
              <a:t>Prostate</a:t>
            </a:r>
            <a:r>
              <a:rPr kumimoji="0" sz="2100" b="0" i="0" u="none" strike="noStrike" kern="0" cap="none" spc="-50" normalizeH="0" baseline="0" noProof="0" dirty="0">
                <a:ln>
                  <a:noFill/>
                </a:ln>
                <a:solidFill>
                  <a:sysClr val="windowText" lastClr="000000"/>
                </a:solidFill>
                <a:effectLst/>
                <a:uLnTx/>
                <a:uFillTx/>
                <a:latin typeface="Calibri"/>
                <a:cs typeface="Calibri"/>
              </a:rPr>
              <a:t> </a:t>
            </a:r>
            <a:r>
              <a:rPr kumimoji="0" sz="2100" b="0" i="0" u="none" strike="noStrike" kern="0" cap="none" spc="-10" normalizeH="0" baseline="0" noProof="0" dirty="0">
                <a:ln>
                  <a:noFill/>
                </a:ln>
                <a:solidFill>
                  <a:sysClr val="windowText" lastClr="000000"/>
                </a:solidFill>
                <a:effectLst/>
                <a:uLnTx/>
                <a:uFillTx/>
                <a:latin typeface="Calibri"/>
                <a:cs typeface="Calibri"/>
              </a:rPr>
              <a:t>Embolization</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120014" marR="0" lvl="0" indent="0" defTabSz="914400" eaLnBrk="1" fontAlgn="auto" latinLnBrk="0" hangingPunct="1">
              <a:lnSpc>
                <a:spcPct val="100000"/>
              </a:lnSpc>
              <a:spcBef>
                <a:spcPts val="555"/>
              </a:spcBef>
              <a:spcAft>
                <a:spcPts val="0"/>
              </a:spcAft>
              <a:buClrTx/>
              <a:buSzTx/>
              <a:buFontTx/>
              <a:buNone/>
              <a:tabLst/>
              <a:defRPr/>
            </a:pPr>
            <a:r>
              <a:rPr kumimoji="0" sz="2100" b="0" i="0" u="none" strike="noStrike" kern="0" cap="none" spc="0" normalizeH="0" baseline="0" noProof="0" dirty="0">
                <a:ln>
                  <a:noFill/>
                </a:ln>
                <a:solidFill>
                  <a:sysClr val="windowText" lastClr="000000"/>
                </a:solidFill>
                <a:effectLst/>
                <a:uLnTx/>
                <a:uFillTx/>
                <a:latin typeface="Calibri"/>
                <a:cs typeface="Calibri"/>
              </a:rPr>
              <a:t>Optilume</a:t>
            </a:r>
            <a:r>
              <a:rPr kumimoji="0" sz="2100" b="0" i="0" u="none" strike="noStrike" kern="0" cap="none" spc="-5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Stricture</a:t>
            </a:r>
            <a:r>
              <a:rPr kumimoji="0" sz="2100" b="0" i="0" u="none" strike="noStrike" kern="0" cap="none" spc="-55" normalizeH="0" baseline="0" noProof="0" dirty="0">
                <a:ln>
                  <a:noFill/>
                </a:ln>
                <a:solidFill>
                  <a:sysClr val="windowText" lastClr="000000"/>
                </a:solidFill>
                <a:effectLst/>
                <a:uLnTx/>
                <a:uFillTx/>
                <a:latin typeface="Calibri"/>
                <a:cs typeface="Calibri"/>
              </a:rPr>
              <a:t> </a:t>
            </a:r>
            <a:r>
              <a:rPr kumimoji="0" sz="2100" b="0" i="0" u="none" strike="noStrike" kern="0" cap="none" spc="-20" normalizeH="0" baseline="0" noProof="0" dirty="0">
                <a:ln>
                  <a:noFill/>
                </a:ln>
                <a:solidFill>
                  <a:sysClr val="windowText" lastClr="000000"/>
                </a:solidFill>
                <a:effectLst/>
                <a:uLnTx/>
                <a:uFillTx/>
                <a:latin typeface="Calibri"/>
                <a:cs typeface="Calibri"/>
              </a:rPr>
              <a:t>Treatment</a:t>
            </a:r>
            <a:r>
              <a:rPr kumimoji="0" sz="2100" b="0" i="0" u="none" strike="noStrike" kern="0" cap="none" spc="-5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a:t>
            </a:r>
            <a:r>
              <a:rPr kumimoji="0" sz="2100" b="0" i="0" u="none" strike="noStrike" kern="0" cap="none" spc="-45" normalizeH="0" baseline="0" noProof="0" dirty="0">
                <a:ln>
                  <a:noFill/>
                </a:ln>
                <a:solidFill>
                  <a:sysClr val="windowText" lastClr="000000"/>
                </a:solidFill>
                <a:effectLst/>
                <a:uLnTx/>
                <a:uFillTx/>
                <a:latin typeface="Calibri"/>
                <a:cs typeface="Calibri"/>
              </a:rPr>
              <a:t> </a:t>
            </a:r>
            <a:r>
              <a:rPr kumimoji="0" sz="2100" b="0" i="0" u="none" strike="noStrike" kern="0" cap="none" spc="-10" normalizeH="0" baseline="0" noProof="0" dirty="0">
                <a:ln>
                  <a:noFill/>
                </a:ln>
                <a:solidFill>
                  <a:sysClr val="windowText" lastClr="000000"/>
                </a:solidFill>
                <a:effectLst/>
                <a:uLnTx/>
                <a:uFillTx/>
                <a:latin typeface="Calibri"/>
                <a:cs typeface="Calibri"/>
              </a:rPr>
              <a:t>Urethral</a:t>
            </a:r>
            <a:r>
              <a:rPr kumimoji="0" sz="2100" b="0" i="0" u="none" strike="noStrike" kern="0" cap="none" spc="-5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Balloon</a:t>
            </a:r>
            <a:r>
              <a:rPr kumimoji="0" sz="2100" b="0" i="0" u="none" strike="noStrike" kern="0" cap="none" spc="-40" normalizeH="0" baseline="0" noProof="0" dirty="0">
                <a:ln>
                  <a:noFill/>
                </a:ln>
                <a:solidFill>
                  <a:sysClr val="windowText" lastClr="000000"/>
                </a:solidFill>
                <a:effectLst/>
                <a:uLnTx/>
                <a:uFillTx/>
                <a:latin typeface="Calibri"/>
                <a:cs typeface="Calibri"/>
              </a:rPr>
              <a:t> </a:t>
            </a:r>
            <a:r>
              <a:rPr kumimoji="0" sz="2100" b="0" i="0" u="none" strike="noStrike" kern="0" cap="none" spc="-10" normalizeH="0" baseline="0" noProof="0" dirty="0">
                <a:ln>
                  <a:noFill/>
                </a:ln>
                <a:solidFill>
                  <a:sysClr val="windowText" lastClr="000000"/>
                </a:solidFill>
                <a:effectLst/>
                <a:uLnTx/>
                <a:uFillTx/>
                <a:latin typeface="Calibri"/>
                <a:cs typeface="Calibri"/>
              </a:rPr>
              <a:t>Dilation</a:t>
            </a:r>
            <a:endParaRPr kumimoji="0" sz="2100" b="0" i="0" u="none" strike="noStrike" kern="0" cap="none" spc="0" normalizeH="0" baseline="0" noProof="0">
              <a:ln>
                <a:noFill/>
              </a:ln>
              <a:solidFill>
                <a:sysClr val="windowText" lastClr="000000"/>
              </a:solidFill>
              <a:effectLst/>
              <a:uLnTx/>
              <a:uFillTx/>
              <a:latin typeface="Calibri"/>
              <a:cs typeface="Calibri"/>
            </a:endParaRPr>
          </a:p>
        </p:txBody>
      </p:sp>
      <p:pic>
        <p:nvPicPr>
          <p:cNvPr id="3" name="object 3"/>
          <p:cNvPicPr/>
          <p:nvPr/>
        </p:nvPicPr>
        <p:blipFill>
          <a:blip r:embed="rId2" cstate="print"/>
          <a:stretch>
            <a:fillRect/>
          </a:stretch>
        </p:blipFill>
        <p:spPr>
          <a:xfrm>
            <a:off x="0" y="-12"/>
            <a:ext cx="12192000" cy="6858011"/>
          </a:xfrm>
          <a:prstGeom prst="rect">
            <a:avLst/>
          </a:prstGeom>
        </p:spPr>
      </p:pic>
      <p:sp>
        <p:nvSpPr>
          <p:cNvPr id="4" name="object 4"/>
          <p:cNvSpPr txBox="1">
            <a:spLocks noGrp="1"/>
          </p:cNvSpPr>
          <p:nvPr>
            <p:ph type="title"/>
          </p:nvPr>
        </p:nvSpPr>
        <p:spPr>
          <a:xfrm>
            <a:off x="1336294" y="721232"/>
            <a:ext cx="1704975" cy="513715"/>
          </a:xfrm>
          <a:prstGeom prst="rect">
            <a:avLst/>
          </a:prstGeom>
        </p:spPr>
        <p:txBody>
          <a:bodyPr vert="horz" wrap="square" lIns="0" tIns="13335" rIns="0" bIns="0" rtlCol="0">
            <a:spAutoFit/>
          </a:bodyPr>
          <a:lstStyle/>
          <a:p>
            <a:pPr marL="12700">
              <a:lnSpc>
                <a:spcPct val="100000"/>
              </a:lnSpc>
              <a:spcBef>
                <a:spcPts val="105"/>
              </a:spcBef>
            </a:pPr>
            <a:r>
              <a:rPr sz="3200" b="0" spc="-55" dirty="0">
                <a:latin typeface="Calibri Light"/>
                <a:cs typeface="Calibri Light"/>
              </a:rPr>
              <a:t>Workforce</a:t>
            </a:r>
            <a:endParaRPr sz="3200">
              <a:latin typeface="Calibri Light"/>
              <a:cs typeface="Calibri Light"/>
            </a:endParaRPr>
          </a:p>
        </p:txBody>
      </p:sp>
      <p:sp>
        <p:nvSpPr>
          <p:cNvPr id="5" name="object 5"/>
          <p:cNvSpPr txBox="1"/>
          <p:nvPr/>
        </p:nvSpPr>
        <p:spPr>
          <a:xfrm>
            <a:off x="939495" y="1499108"/>
            <a:ext cx="9870440" cy="2581910"/>
          </a:xfrm>
          <a:prstGeom prst="rect">
            <a:avLst/>
          </a:prstGeom>
        </p:spPr>
        <p:txBody>
          <a:bodyPr vert="horz" wrap="square" lIns="0" tIns="12700" rIns="0" bIns="0" rtlCol="0">
            <a:spAutoFit/>
          </a:bodyPr>
          <a:lstStyle/>
          <a:p>
            <a:pPr marL="184785" marR="0" lvl="0" indent="-172085" defTabSz="914400" eaLnBrk="1" fontAlgn="auto" latinLnBrk="0" hangingPunct="1">
              <a:lnSpc>
                <a:spcPts val="2395"/>
              </a:lnSpc>
              <a:spcBef>
                <a:spcPts val="100"/>
              </a:spcBef>
              <a:spcAft>
                <a:spcPts val="0"/>
              </a:spcAft>
              <a:buClrTx/>
              <a:buSzTx/>
              <a:buFont typeface="Arial"/>
              <a:buChar char="•"/>
              <a:tabLst>
                <a:tab pos="184785" algn="l"/>
              </a:tabLst>
              <a:defRPr/>
            </a:pPr>
            <a:r>
              <a:rPr kumimoji="0" sz="2100" b="0" i="0" u="none" strike="noStrike" kern="0" cap="none" spc="-10" normalizeH="0" baseline="0" noProof="0" dirty="0">
                <a:ln>
                  <a:noFill/>
                </a:ln>
                <a:solidFill>
                  <a:srgbClr val="FFFFFF"/>
                </a:solidFill>
                <a:effectLst/>
                <a:uLnTx/>
                <a:uFillTx/>
                <a:latin typeface="Calibri"/>
                <a:cs typeface="Calibri"/>
              </a:rPr>
              <a:t>Contributed</a:t>
            </a:r>
            <a:r>
              <a:rPr kumimoji="0" sz="2100" b="0" i="0" u="none" strike="noStrike" kern="0" cap="none" spc="-4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$1.5</a:t>
            </a:r>
            <a:r>
              <a:rPr kumimoji="0" sz="2100" b="0" i="0" u="none" strike="noStrike" kern="0" cap="none" spc="-5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million</a:t>
            </a:r>
            <a:r>
              <a:rPr kumimoji="0" sz="2100" b="0" i="0" u="none" strike="noStrike" kern="0" cap="none" spc="-2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in</a:t>
            </a:r>
            <a:r>
              <a:rPr kumimoji="0" sz="2100" b="0" i="0" u="none" strike="noStrike" kern="0" cap="none" spc="-45" normalizeH="0" baseline="0" noProof="0" dirty="0">
                <a:ln>
                  <a:noFill/>
                </a:ln>
                <a:solidFill>
                  <a:srgbClr val="FFFFFF"/>
                </a:solidFill>
                <a:effectLst/>
                <a:uLnTx/>
                <a:uFillTx/>
                <a:latin typeface="Calibri"/>
                <a:cs typeface="Calibri"/>
              </a:rPr>
              <a:t> </a:t>
            </a:r>
            <a:r>
              <a:rPr kumimoji="0" sz="2100" b="0" i="0" u="none" strike="noStrike" kern="0" cap="none" spc="-10" normalizeH="0" baseline="0" noProof="0" dirty="0">
                <a:ln>
                  <a:noFill/>
                </a:ln>
                <a:solidFill>
                  <a:srgbClr val="FFFFFF"/>
                </a:solidFill>
                <a:effectLst/>
                <a:uLnTx/>
                <a:uFillTx/>
                <a:latin typeface="Calibri"/>
                <a:cs typeface="Calibri"/>
              </a:rPr>
              <a:t>collaboration</a:t>
            </a:r>
            <a:r>
              <a:rPr kumimoji="0" sz="2100" b="0" i="0" u="none" strike="noStrike" kern="0" cap="none" spc="-2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with</a:t>
            </a:r>
            <a:r>
              <a:rPr kumimoji="0" sz="2100" b="0" i="0" u="none" strike="noStrike" kern="0" cap="none" spc="-4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Daytona</a:t>
            </a:r>
            <a:r>
              <a:rPr kumimoji="0" sz="2100" b="0" i="0" u="none" strike="noStrike" kern="0" cap="none" spc="-5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State</a:t>
            </a:r>
            <a:r>
              <a:rPr kumimoji="0" sz="2100" b="0" i="0" u="none" strike="noStrike" kern="0" cap="none" spc="-6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College</a:t>
            </a:r>
            <a:r>
              <a:rPr kumimoji="0" sz="2100" b="0" i="0" u="none" strike="noStrike" kern="0" cap="none" spc="-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and</a:t>
            </a:r>
            <a:r>
              <a:rPr kumimoji="0" sz="2100" b="0" i="0" u="none" strike="noStrike" kern="0" cap="none" spc="-4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the</a:t>
            </a:r>
            <a:r>
              <a:rPr kumimoji="0" sz="2100" b="0" i="0" u="none" strike="noStrike" kern="0" cap="none" spc="-4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Florida</a:t>
            </a:r>
            <a:r>
              <a:rPr kumimoji="0" sz="2100" b="0" i="0" u="none" strike="noStrike" kern="0" cap="none" spc="-30" normalizeH="0" baseline="0" noProof="0" dirty="0">
                <a:ln>
                  <a:noFill/>
                </a:ln>
                <a:solidFill>
                  <a:srgbClr val="FFFFFF"/>
                </a:solidFill>
                <a:effectLst/>
                <a:uLnTx/>
                <a:uFillTx/>
                <a:latin typeface="Calibri"/>
                <a:cs typeface="Calibri"/>
              </a:rPr>
              <a:t> </a:t>
            </a:r>
            <a:r>
              <a:rPr kumimoji="0" sz="2100" b="0" i="0" u="none" strike="noStrike" kern="0" cap="none" spc="-10" normalizeH="0" baseline="0" noProof="0" dirty="0">
                <a:ln>
                  <a:noFill/>
                </a:ln>
                <a:solidFill>
                  <a:srgbClr val="FFFFFF"/>
                </a:solidFill>
                <a:effectLst/>
                <a:uLnTx/>
                <a:uFillTx/>
                <a:latin typeface="Calibri"/>
                <a:cs typeface="Calibri"/>
              </a:rPr>
              <a:t>State</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184785" marR="0" lvl="0" indent="0" defTabSz="914400" eaLnBrk="1" fontAlgn="auto" latinLnBrk="0" hangingPunct="1">
              <a:lnSpc>
                <a:spcPts val="2395"/>
              </a:lnSpc>
              <a:spcBef>
                <a:spcPts val="0"/>
              </a:spcBef>
              <a:spcAft>
                <a:spcPts val="0"/>
              </a:spcAft>
              <a:buClrTx/>
              <a:buSzTx/>
              <a:buFontTx/>
              <a:buNone/>
              <a:tabLst/>
              <a:defRPr/>
            </a:pPr>
            <a:r>
              <a:rPr kumimoji="0" sz="2100" b="0" i="0" u="none" strike="noStrike" kern="0" cap="none" spc="0" normalizeH="0" baseline="0" noProof="0" dirty="0">
                <a:ln>
                  <a:noFill/>
                </a:ln>
                <a:solidFill>
                  <a:srgbClr val="FFFFFF"/>
                </a:solidFill>
                <a:effectLst/>
                <a:uLnTx/>
                <a:uFillTx/>
                <a:latin typeface="Calibri"/>
                <a:cs typeface="Calibri"/>
              </a:rPr>
              <a:t>Legislature</a:t>
            </a:r>
            <a:r>
              <a:rPr kumimoji="0" sz="2100" b="0" i="0" u="none" strike="noStrike" kern="0" cap="none" spc="-4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to</a:t>
            </a:r>
            <a:r>
              <a:rPr kumimoji="0" sz="2100" b="0" i="0" u="none" strike="noStrike" kern="0" cap="none" spc="-6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support</a:t>
            </a:r>
            <a:r>
              <a:rPr kumimoji="0" sz="2100" b="0" i="0" u="none" strike="noStrike" kern="0" cap="none" spc="-6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the</a:t>
            </a:r>
            <a:r>
              <a:rPr kumimoji="0" sz="2100" b="0" i="0" u="none" strike="noStrike" kern="0" cap="none" spc="-6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LINE</a:t>
            </a:r>
            <a:r>
              <a:rPr kumimoji="0" sz="2100" b="0" i="0" u="none" strike="noStrike" kern="0" cap="none" spc="-7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grants</a:t>
            </a:r>
            <a:r>
              <a:rPr kumimoji="0" sz="2100" b="0" i="0" u="none" strike="noStrike" kern="0" cap="none" spc="-5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for</a:t>
            </a:r>
            <a:r>
              <a:rPr kumimoji="0" sz="2100" b="0" i="0" u="none" strike="noStrike" kern="0" cap="none" spc="-55" normalizeH="0" baseline="0" noProof="0" dirty="0">
                <a:ln>
                  <a:noFill/>
                </a:ln>
                <a:solidFill>
                  <a:srgbClr val="FFFFFF"/>
                </a:solidFill>
                <a:effectLst/>
                <a:uLnTx/>
                <a:uFillTx/>
                <a:latin typeface="Calibri"/>
                <a:cs typeface="Calibri"/>
              </a:rPr>
              <a:t> </a:t>
            </a:r>
            <a:r>
              <a:rPr kumimoji="0" sz="2100" b="0" i="0" u="none" strike="noStrike" kern="0" cap="none" spc="-10" normalizeH="0" baseline="0" noProof="0" dirty="0">
                <a:ln>
                  <a:noFill/>
                </a:ln>
                <a:solidFill>
                  <a:srgbClr val="FFFFFF"/>
                </a:solidFill>
                <a:effectLst/>
                <a:uLnTx/>
                <a:uFillTx/>
                <a:latin typeface="Calibri"/>
                <a:cs typeface="Calibri"/>
              </a:rPr>
              <a:t>nurses.</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184785" marR="0" lvl="0" indent="-172085" defTabSz="914400" eaLnBrk="1" fontAlgn="auto" latinLnBrk="0" hangingPunct="1">
              <a:lnSpc>
                <a:spcPct val="100000"/>
              </a:lnSpc>
              <a:spcBef>
                <a:spcPts val="540"/>
              </a:spcBef>
              <a:spcAft>
                <a:spcPts val="0"/>
              </a:spcAft>
              <a:buClrTx/>
              <a:buSzTx/>
              <a:buFont typeface="Arial"/>
              <a:buChar char="•"/>
              <a:tabLst>
                <a:tab pos="184785" algn="l"/>
              </a:tabLst>
              <a:defRPr/>
            </a:pPr>
            <a:r>
              <a:rPr kumimoji="0" sz="2100" b="0" i="0" u="none" strike="noStrike" kern="0" cap="none" spc="0" normalizeH="0" baseline="0" noProof="0" dirty="0">
                <a:ln>
                  <a:noFill/>
                </a:ln>
                <a:solidFill>
                  <a:srgbClr val="FFFFFF"/>
                </a:solidFill>
                <a:effectLst/>
                <a:uLnTx/>
                <a:uFillTx/>
                <a:latin typeface="Calibri"/>
                <a:cs typeface="Calibri"/>
              </a:rPr>
              <a:t>Daytona</a:t>
            </a:r>
            <a:r>
              <a:rPr kumimoji="0" sz="2100" b="0" i="0" u="none" strike="noStrike" kern="0" cap="none" spc="-9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State</a:t>
            </a:r>
            <a:r>
              <a:rPr kumimoji="0" sz="2100" b="0" i="0" u="none" strike="noStrike" kern="0" cap="none" spc="-7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College</a:t>
            </a:r>
            <a:r>
              <a:rPr kumimoji="0" sz="2100" b="0" i="0" u="none" strike="noStrike" kern="0" cap="none" spc="-3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partnership</a:t>
            </a:r>
            <a:r>
              <a:rPr kumimoji="0" sz="2100" b="0" i="0" u="none" strike="noStrike" kern="0" cap="none" spc="-6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$500,000</a:t>
            </a:r>
            <a:r>
              <a:rPr kumimoji="0" sz="2100" b="0" i="0" u="none" strike="noStrike" kern="0" cap="none" spc="-95" normalizeH="0" baseline="0" noProof="0" dirty="0">
                <a:ln>
                  <a:noFill/>
                </a:ln>
                <a:solidFill>
                  <a:srgbClr val="FFFFFF"/>
                </a:solidFill>
                <a:effectLst/>
                <a:uLnTx/>
                <a:uFillTx/>
                <a:latin typeface="Calibri"/>
                <a:cs typeface="Calibri"/>
              </a:rPr>
              <a:t> </a:t>
            </a:r>
            <a:r>
              <a:rPr kumimoji="0" sz="2100" b="0" i="0" u="none" strike="noStrike" kern="0" cap="none" spc="-10" normalizeH="0" baseline="0" noProof="0" dirty="0">
                <a:ln>
                  <a:noFill/>
                </a:ln>
                <a:solidFill>
                  <a:srgbClr val="FFFFFF"/>
                </a:solidFill>
                <a:effectLst/>
                <a:uLnTx/>
                <a:uFillTx/>
                <a:latin typeface="Calibri"/>
                <a:cs typeface="Calibri"/>
              </a:rPr>
              <a:t>Education</a:t>
            </a:r>
            <a:r>
              <a:rPr kumimoji="0" sz="2100" b="0" i="0" u="none" strike="noStrike" kern="0" cap="none" spc="-7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to</a:t>
            </a:r>
            <a:r>
              <a:rPr kumimoji="0" sz="2100" b="0" i="0" u="none" strike="noStrike" kern="0" cap="none" spc="-65" normalizeH="0" baseline="0" noProof="0" dirty="0">
                <a:ln>
                  <a:noFill/>
                </a:ln>
                <a:solidFill>
                  <a:srgbClr val="FFFFFF"/>
                </a:solidFill>
                <a:effectLst/>
                <a:uLnTx/>
                <a:uFillTx/>
                <a:latin typeface="Calibri"/>
                <a:cs typeface="Calibri"/>
              </a:rPr>
              <a:t> </a:t>
            </a:r>
            <a:r>
              <a:rPr kumimoji="0" sz="2100" b="0" i="0" u="none" strike="noStrike" kern="0" cap="none" spc="-10" normalizeH="0" baseline="0" noProof="0" dirty="0">
                <a:ln>
                  <a:noFill/>
                </a:ln>
                <a:solidFill>
                  <a:srgbClr val="FFFFFF"/>
                </a:solidFill>
                <a:effectLst/>
                <a:uLnTx/>
                <a:uFillTx/>
                <a:latin typeface="Calibri"/>
                <a:cs typeface="Calibri"/>
              </a:rPr>
              <a:t>Employment</a:t>
            </a:r>
            <a:r>
              <a:rPr kumimoji="0" sz="2100" b="0" i="0" u="none" strike="noStrike" kern="0" cap="none" spc="-6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Scholarship</a:t>
            </a:r>
            <a:r>
              <a:rPr kumimoji="0" sz="2100" b="0" i="0" u="none" strike="noStrike" kern="0" cap="none" spc="-45" normalizeH="0" baseline="0" noProof="0" dirty="0">
                <a:ln>
                  <a:noFill/>
                </a:ln>
                <a:solidFill>
                  <a:srgbClr val="FFFFFF"/>
                </a:solidFill>
                <a:effectLst/>
                <a:uLnTx/>
                <a:uFillTx/>
                <a:latin typeface="Calibri"/>
                <a:cs typeface="Calibri"/>
              </a:rPr>
              <a:t> </a:t>
            </a:r>
            <a:r>
              <a:rPr kumimoji="0" sz="2100" b="0" i="0" u="none" strike="noStrike" kern="0" cap="none" spc="-20" normalizeH="0" baseline="0" noProof="0" dirty="0">
                <a:ln>
                  <a:noFill/>
                </a:ln>
                <a:solidFill>
                  <a:srgbClr val="FFFFFF"/>
                </a:solidFill>
                <a:effectLst/>
                <a:uLnTx/>
                <a:uFillTx/>
                <a:latin typeface="Calibri"/>
                <a:cs typeface="Calibri"/>
              </a:rPr>
              <a:t>Fund</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184785" marR="0" lvl="0" indent="-172085" defTabSz="914400" eaLnBrk="1" fontAlgn="auto" latinLnBrk="0" hangingPunct="1">
              <a:lnSpc>
                <a:spcPct val="100000"/>
              </a:lnSpc>
              <a:spcBef>
                <a:spcPts val="550"/>
              </a:spcBef>
              <a:spcAft>
                <a:spcPts val="0"/>
              </a:spcAft>
              <a:buClrTx/>
              <a:buSzTx/>
              <a:buFont typeface="Arial"/>
              <a:buChar char="•"/>
              <a:tabLst>
                <a:tab pos="184785" algn="l"/>
              </a:tabLst>
              <a:defRPr/>
            </a:pPr>
            <a:r>
              <a:rPr kumimoji="0" sz="2100" b="0" i="0" u="none" strike="noStrike" kern="0" cap="none" spc="0" normalizeH="0" baseline="0" noProof="0" dirty="0">
                <a:ln>
                  <a:noFill/>
                </a:ln>
                <a:solidFill>
                  <a:srgbClr val="FFFFFF"/>
                </a:solidFill>
                <a:effectLst/>
                <a:uLnTx/>
                <a:uFillTx/>
                <a:latin typeface="Calibri"/>
                <a:cs typeface="Calibri"/>
              </a:rPr>
              <a:t>Student</a:t>
            </a:r>
            <a:r>
              <a:rPr kumimoji="0" sz="2100" b="0" i="0" u="none" strike="noStrike" kern="0" cap="none" spc="-6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Nursing</a:t>
            </a:r>
            <a:r>
              <a:rPr kumimoji="0" sz="2100" b="0" i="0" u="none" strike="noStrike" kern="0" cap="none" spc="-40" normalizeH="0" baseline="0" noProof="0" dirty="0">
                <a:ln>
                  <a:noFill/>
                </a:ln>
                <a:solidFill>
                  <a:srgbClr val="FFFFFF"/>
                </a:solidFill>
                <a:effectLst/>
                <a:uLnTx/>
                <a:uFillTx/>
                <a:latin typeface="Calibri"/>
                <a:cs typeface="Calibri"/>
              </a:rPr>
              <a:t> </a:t>
            </a:r>
            <a:r>
              <a:rPr kumimoji="0" sz="2100" b="0" i="0" u="none" strike="noStrike" kern="0" cap="none" spc="-10" normalizeH="0" baseline="0" noProof="0" dirty="0">
                <a:ln>
                  <a:noFill/>
                </a:ln>
                <a:solidFill>
                  <a:srgbClr val="FFFFFF"/>
                </a:solidFill>
                <a:effectLst/>
                <a:uLnTx/>
                <a:uFillTx/>
                <a:latin typeface="Calibri"/>
                <a:cs typeface="Calibri"/>
              </a:rPr>
              <a:t>Internship</a:t>
            </a:r>
            <a:r>
              <a:rPr kumimoji="0" sz="2100" b="0" i="0" u="none" strike="noStrike" kern="0" cap="none" spc="-5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Program</a:t>
            </a:r>
            <a:r>
              <a:rPr kumimoji="0" sz="2100" b="0" i="0" u="none" strike="noStrike" kern="0" cap="none" spc="-2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achieving</a:t>
            </a:r>
            <a:r>
              <a:rPr kumimoji="0" sz="2100" b="0" i="0" u="none" strike="noStrike" kern="0" cap="none" spc="-6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a</a:t>
            </a:r>
            <a:r>
              <a:rPr kumimoji="0" sz="2100" b="0" i="0" u="none" strike="noStrike" kern="0" cap="none" spc="-5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100%</a:t>
            </a:r>
            <a:r>
              <a:rPr kumimoji="0" sz="2100" b="0" i="0" u="none" strike="noStrike" kern="0" cap="none" spc="-6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pass</a:t>
            </a:r>
            <a:r>
              <a:rPr kumimoji="0" sz="2100" b="0" i="0" u="none" strike="noStrike" kern="0" cap="none" spc="-6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rate</a:t>
            </a:r>
            <a:r>
              <a:rPr kumimoji="0" sz="2100" b="0" i="0" u="none" strike="noStrike" kern="0" cap="none" spc="-4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on</a:t>
            </a:r>
            <a:r>
              <a:rPr kumimoji="0" sz="2100" b="0" i="0" u="none" strike="noStrike" kern="0" cap="none" spc="-5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the</a:t>
            </a:r>
            <a:r>
              <a:rPr kumimoji="0" sz="2100" b="0" i="0" u="none" strike="noStrike" kern="0" cap="none" spc="-55" normalizeH="0" baseline="0" noProof="0" dirty="0">
                <a:ln>
                  <a:noFill/>
                </a:ln>
                <a:solidFill>
                  <a:srgbClr val="FFFFFF"/>
                </a:solidFill>
                <a:effectLst/>
                <a:uLnTx/>
                <a:uFillTx/>
                <a:latin typeface="Calibri"/>
                <a:cs typeface="Calibri"/>
              </a:rPr>
              <a:t> </a:t>
            </a:r>
            <a:r>
              <a:rPr kumimoji="0" sz="2100" b="0" i="0" u="none" strike="noStrike" kern="0" cap="none" spc="-10" normalizeH="0" baseline="0" noProof="0" dirty="0">
                <a:ln>
                  <a:noFill/>
                </a:ln>
                <a:solidFill>
                  <a:srgbClr val="FFFFFF"/>
                </a:solidFill>
                <a:effectLst/>
                <a:uLnTx/>
                <a:uFillTx/>
                <a:latin typeface="Calibri"/>
                <a:cs typeface="Calibri"/>
              </a:rPr>
              <a:t>NCLEX.</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184785" marR="0" lvl="0" indent="-172085" defTabSz="914400" eaLnBrk="1" fontAlgn="auto" latinLnBrk="0" hangingPunct="1">
              <a:lnSpc>
                <a:spcPct val="100000"/>
              </a:lnSpc>
              <a:spcBef>
                <a:spcPts val="555"/>
              </a:spcBef>
              <a:spcAft>
                <a:spcPts val="0"/>
              </a:spcAft>
              <a:buClrTx/>
              <a:buSzTx/>
              <a:buFont typeface="Arial"/>
              <a:buChar char="•"/>
              <a:tabLst>
                <a:tab pos="184785" algn="l"/>
              </a:tabLst>
              <a:defRPr/>
            </a:pPr>
            <a:r>
              <a:rPr kumimoji="0" sz="2100" b="0" i="0" u="none" strike="noStrike" kern="0" cap="none" spc="-10" normalizeH="0" baseline="0" noProof="0" dirty="0">
                <a:ln>
                  <a:noFill/>
                </a:ln>
                <a:solidFill>
                  <a:srgbClr val="FFFFFF"/>
                </a:solidFill>
                <a:effectLst/>
                <a:uLnTx/>
                <a:uFillTx/>
                <a:latin typeface="Calibri"/>
                <a:cs typeface="Calibri"/>
              </a:rPr>
              <a:t>Created</a:t>
            </a:r>
            <a:r>
              <a:rPr kumimoji="0" sz="2100" b="0" i="0" u="none" strike="noStrike" kern="0" cap="none" spc="-4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Five</a:t>
            </a:r>
            <a:r>
              <a:rPr kumimoji="0" sz="2100" b="0" i="0" u="none" strike="noStrike" kern="0" cap="none" spc="-20" normalizeH="0" baseline="0" noProof="0" dirty="0">
                <a:ln>
                  <a:noFill/>
                </a:ln>
                <a:solidFill>
                  <a:srgbClr val="FFFFFF"/>
                </a:solidFill>
                <a:effectLst/>
                <a:uLnTx/>
                <a:uFillTx/>
                <a:latin typeface="Calibri"/>
                <a:cs typeface="Calibri"/>
              </a:rPr>
              <a:t> </a:t>
            </a:r>
            <a:r>
              <a:rPr kumimoji="0" sz="2100" b="0" i="0" u="none" strike="noStrike" kern="0" cap="none" spc="-10" normalizeH="0" baseline="0" noProof="0" dirty="0">
                <a:ln>
                  <a:noFill/>
                </a:ln>
                <a:solidFill>
                  <a:srgbClr val="FFFFFF"/>
                </a:solidFill>
                <a:effectLst/>
                <a:uLnTx/>
                <a:uFillTx/>
                <a:latin typeface="Calibri"/>
                <a:cs typeface="Calibri"/>
              </a:rPr>
              <a:t>Apprenticeship</a:t>
            </a:r>
            <a:r>
              <a:rPr kumimoji="0" sz="2100" b="0" i="0" u="none" strike="noStrike" kern="0" cap="none" spc="-25" normalizeH="0" baseline="0" noProof="0" dirty="0">
                <a:ln>
                  <a:noFill/>
                </a:ln>
                <a:solidFill>
                  <a:srgbClr val="FFFFFF"/>
                </a:solidFill>
                <a:effectLst/>
                <a:uLnTx/>
                <a:uFillTx/>
                <a:latin typeface="Calibri"/>
                <a:cs typeface="Calibri"/>
              </a:rPr>
              <a:t> </a:t>
            </a:r>
            <a:r>
              <a:rPr kumimoji="0" sz="2100" b="0" i="0" u="none" strike="noStrike" kern="0" cap="none" spc="-10" normalizeH="0" baseline="0" noProof="0" dirty="0">
                <a:ln>
                  <a:noFill/>
                </a:ln>
                <a:solidFill>
                  <a:srgbClr val="FFFFFF"/>
                </a:solidFill>
                <a:effectLst/>
                <a:uLnTx/>
                <a:uFillTx/>
                <a:latin typeface="Calibri"/>
                <a:cs typeface="Calibri"/>
              </a:rPr>
              <a:t>programs</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184785" marR="0" lvl="0" indent="-172085" defTabSz="914400" eaLnBrk="1" fontAlgn="auto" latinLnBrk="0" hangingPunct="1">
              <a:lnSpc>
                <a:spcPct val="100000"/>
              </a:lnSpc>
              <a:spcBef>
                <a:spcPts val="540"/>
              </a:spcBef>
              <a:spcAft>
                <a:spcPts val="0"/>
              </a:spcAft>
              <a:buClrTx/>
              <a:buSzTx/>
              <a:buFont typeface="Arial"/>
              <a:buChar char="•"/>
              <a:tabLst>
                <a:tab pos="184785" algn="l"/>
              </a:tabLst>
              <a:defRPr/>
            </a:pPr>
            <a:r>
              <a:rPr kumimoji="0" sz="2100" b="0" i="0" u="none" strike="noStrike" kern="0" cap="none" spc="0" normalizeH="0" baseline="0" noProof="0" dirty="0">
                <a:ln>
                  <a:noFill/>
                </a:ln>
                <a:solidFill>
                  <a:srgbClr val="FFFFFF"/>
                </a:solidFill>
                <a:effectLst/>
                <a:uLnTx/>
                <a:uFillTx/>
                <a:latin typeface="Calibri"/>
                <a:cs typeface="Calibri"/>
              </a:rPr>
              <a:t>Over</a:t>
            </a:r>
            <a:r>
              <a:rPr kumimoji="0" sz="2100" b="0" i="0" u="none" strike="noStrike" kern="0" cap="none" spc="-4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200</a:t>
            </a:r>
            <a:r>
              <a:rPr kumimoji="0" sz="2100" b="0" i="0" u="none" strike="noStrike" kern="0" cap="none" spc="-60" normalizeH="0" baseline="0" noProof="0" dirty="0">
                <a:ln>
                  <a:noFill/>
                </a:ln>
                <a:solidFill>
                  <a:srgbClr val="FFFFFF"/>
                </a:solidFill>
                <a:effectLst/>
                <a:uLnTx/>
                <a:uFillTx/>
                <a:latin typeface="Calibri"/>
                <a:cs typeface="Calibri"/>
              </a:rPr>
              <a:t> </a:t>
            </a:r>
            <a:r>
              <a:rPr kumimoji="0" sz="2100" b="0" i="0" u="none" strike="noStrike" kern="0" cap="none" spc="-20" normalizeH="0" baseline="0" noProof="0" dirty="0">
                <a:ln>
                  <a:noFill/>
                </a:ln>
                <a:solidFill>
                  <a:srgbClr val="FFFFFF"/>
                </a:solidFill>
                <a:effectLst/>
                <a:uLnTx/>
                <a:uFillTx/>
                <a:latin typeface="Calibri"/>
                <a:cs typeface="Calibri"/>
              </a:rPr>
              <a:t>Volunteers</a:t>
            </a:r>
            <a:r>
              <a:rPr kumimoji="0" sz="2100" b="0" i="0" u="none" strike="noStrike" kern="0" cap="none" spc="-3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providing</a:t>
            </a:r>
            <a:r>
              <a:rPr kumimoji="0" sz="2100" b="0" i="0" u="none" strike="noStrike" kern="0" cap="none" spc="-3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over</a:t>
            </a:r>
            <a:r>
              <a:rPr kumimoji="0" sz="2100" b="0" i="0" u="none" strike="noStrike" kern="0" cap="none" spc="-3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90,000</a:t>
            </a:r>
            <a:r>
              <a:rPr kumimoji="0" sz="2100" b="0" i="0" u="none" strike="noStrike" kern="0" cap="none" spc="-70" normalizeH="0" baseline="0" noProof="0" dirty="0">
                <a:ln>
                  <a:noFill/>
                </a:ln>
                <a:solidFill>
                  <a:srgbClr val="FFFFFF"/>
                </a:solidFill>
                <a:effectLst/>
                <a:uLnTx/>
                <a:uFillTx/>
                <a:latin typeface="Calibri"/>
                <a:cs typeface="Calibri"/>
              </a:rPr>
              <a:t> </a:t>
            </a:r>
            <a:r>
              <a:rPr kumimoji="0" sz="2100" b="0" i="0" u="none" strike="noStrike" kern="0" cap="none" spc="-10" normalizeH="0" baseline="0" noProof="0" dirty="0">
                <a:ln>
                  <a:noFill/>
                </a:ln>
                <a:solidFill>
                  <a:srgbClr val="FFFFFF"/>
                </a:solidFill>
                <a:effectLst/>
                <a:uLnTx/>
                <a:uFillTx/>
                <a:latin typeface="Calibri"/>
                <a:cs typeface="Calibri"/>
              </a:rPr>
              <a:t>volunteer</a:t>
            </a:r>
            <a:r>
              <a:rPr kumimoji="0" sz="2100" b="0" i="0" u="none" strike="noStrike" kern="0" cap="none" spc="-30" normalizeH="0" baseline="0" noProof="0" dirty="0">
                <a:ln>
                  <a:noFill/>
                </a:ln>
                <a:solidFill>
                  <a:srgbClr val="FFFFFF"/>
                </a:solidFill>
                <a:effectLst/>
                <a:uLnTx/>
                <a:uFillTx/>
                <a:latin typeface="Calibri"/>
                <a:cs typeface="Calibri"/>
              </a:rPr>
              <a:t> </a:t>
            </a:r>
            <a:r>
              <a:rPr kumimoji="0" sz="2100" b="0" i="0" u="none" strike="noStrike" kern="0" cap="none" spc="-10" normalizeH="0" baseline="0" noProof="0" dirty="0">
                <a:ln>
                  <a:noFill/>
                </a:ln>
                <a:solidFill>
                  <a:srgbClr val="FFFFFF"/>
                </a:solidFill>
                <a:effectLst/>
                <a:uLnTx/>
                <a:uFillTx/>
                <a:latin typeface="Calibri"/>
                <a:cs typeface="Calibri"/>
              </a:rPr>
              <a:t>hours</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184785" marR="0" lvl="0" indent="-172085" defTabSz="914400" eaLnBrk="1" fontAlgn="auto" latinLnBrk="0" hangingPunct="1">
              <a:lnSpc>
                <a:spcPct val="100000"/>
              </a:lnSpc>
              <a:spcBef>
                <a:spcPts val="555"/>
              </a:spcBef>
              <a:spcAft>
                <a:spcPts val="0"/>
              </a:spcAft>
              <a:buClrTx/>
              <a:buSzTx/>
              <a:buFont typeface="Arial"/>
              <a:buChar char="•"/>
              <a:tabLst>
                <a:tab pos="184785" algn="l"/>
              </a:tabLst>
              <a:defRPr/>
            </a:pPr>
            <a:r>
              <a:rPr kumimoji="0" sz="2100" b="0" i="0" u="none" strike="noStrike" kern="0" cap="none" spc="-60" normalizeH="0" baseline="0" noProof="0" dirty="0">
                <a:ln>
                  <a:noFill/>
                </a:ln>
                <a:solidFill>
                  <a:srgbClr val="FFFFFF"/>
                </a:solidFill>
                <a:effectLst/>
                <a:uLnTx/>
                <a:uFillTx/>
                <a:latin typeface="Calibri"/>
                <a:cs typeface="Calibri"/>
              </a:rPr>
              <a:t>Top</a:t>
            </a:r>
            <a:r>
              <a:rPr kumimoji="0" sz="2100" b="0" i="0" u="none" strike="noStrike" kern="0" cap="none" spc="-3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150</a:t>
            </a:r>
            <a:r>
              <a:rPr kumimoji="0" sz="2100" b="0" i="0" u="none" strike="noStrike" kern="0" cap="none" spc="-60"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Places</a:t>
            </a:r>
            <a:r>
              <a:rPr kumimoji="0" sz="2100" b="0" i="0" u="none" strike="noStrike" kern="0" cap="none" spc="-35" normalizeH="0" baseline="0" noProof="0" dirty="0">
                <a:ln>
                  <a:noFill/>
                </a:ln>
                <a:solidFill>
                  <a:srgbClr val="FFFFFF"/>
                </a:solidFill>
                <a:effectLst/>
                <a:uLnTx/>
                <a:uFillTx/>
                <a:latin typeface="Calibri"/>
                <a:cs typeface="Calibri"/>
              </a:rPr>
              <a:t> </a:t>
            </a:r>
            <a:r>
              <a:rPr kumimoji="0" sz="2100" b="0" i="0" u="none" strike="noStrike" kern="0" cap="none" spc="0" normalizeH="0" baseline="0" noProof="0" dirty="0">
                <a:ln>
                  <a:noFill/>
                </a:ln>
                <a:solidFill>
                  <a:srgbClr val="FFFFFF"/>
                </a:solidFill>
                <a:effectLst/>
                <a:uLnTx/>
                <a:uFillTx/>
                <a:latin typeface="Calibri"/>
                <a:cs typeface="Calibri"/>
              </a:rPr>
              <a:t>to</a:t>
            </a:r>
            <a:r>
              <a:rPr kumimoji="0" sz="2100" b="0" i="0" u="none" strike="noStrike" kern="0" cap="none" spc="-45" normalizeH="0" baseline="0" noProof="0" dirty="0">
                <a:ln>
                  <a:noFill/>
                </a:ln>
                <a:solidFill>
                  <a:srgbClr val="FFFFFF"/>
                </a:solidFill>
                <a:effectLst/>
                <a:uLnTx/>
                <a:uFillTx/>
                <a:latin typeface="Calibri"/>
                <a:cs typeface="Calibri"/>
              </a:rPr>
              <a:t> </a:t>
            </a:r>
            <a:r>
              <a:rPr kumimoji="0" sz="2100" b="0" i="0" u="none" strike="noStrike" kern="0" cap="none" spc="-20" normalizeH="0" baseline="0" noProof="0" dirty="0">
                <a:ln>
                  <a:noFill/>
                </a:ln>
                <a:solidFill>
                  <a:srgbClr val="FFFFFF"/>
                </a:solidFill>
                <a:effectLst/>
                <a:uLnTx/>
                <a:uFillTx/>
                <a:latin typeface="Calibri"/>
                <a:cs typeface="Calibri"/>
              </a:rPr>
              <a:t>Work</a:t>
            </a:r>
            <a:endParaRPr kumimoji="0" sz="2100" b="0" i="0" u="none" strike="noStrike" kern="0" cap="none" spc="0" normalizeH="0" baseline="0" noProof="0">
              <a:ln>
                <a:noFill/>
              </a:ln>
              <a:solidFill>
                <a:sysClr val="windowText" lastClr="000000"/>
              </a:solidFill>
              <a:effectLst/>
              <a:uLnTx/>
              <a:uFillTx/>
              <a:latin typeface="Calibri"/>
              <a:cs typeface="Calibri"/>
            </a:endParaRPr>
          </a:p>
        </p:txBody>
      </p:sp>
      <p:grpSp>
        <p:nvGrpSpPr>
          <p:cNvPr id="6" name="object 6"/>
          <p:cNvGrpSpPr/>
          <p:nvPr/>
        </p:nvGrpSpPr>
        <p:grpSpPr>
          <a:xfrm>
            <a:off x="5828791" y="6476072"/>
            <a:ext cx="273685" cy="307340"/>
            <a:chOff x="5828791" y="6476072"/>
            <a:chExt cx="273685" cy="307340"/>
          </a:xfrm>
        </p:grpSpPr>
        <p:sp>
          <p:nvSpPr>
            <p:cNvPr id="7" name="object 7"/>
            <p:cNvSpPr/>
            <p:nvPr/>
          </p:nvSpPr>
          <p:spPr>
            <a:xfrm>
              <a:off x="5835141" y="6482422"/>
              <a:ext cx="260985" cy="294640"/>
            </a:xfrm>
            <a:custGeom>
              <a:avLst/>
              <a:gdLst/>
              <a:ahLst/>
              <a:cxnLst/>
              <a:rect l="l" t="t" r="r" b="b"/>
              <a:pathLst>
                <a:path w="260985" h="294640">
                  <a:moveTo>
                    <a:pt x="260807" y="0"/>
                  </a:moveTo>
                  <a:lnTo>
                    <a:pt x="0" y="0"/>
                  </a:lnTo>
                  <a:lnTo>
                    <a:pt x="0" y="294424"/>
                  </a:lnTo>
                  <a:lnTo>
                    <a:pt x="260807" y="294424"/>
                  </a:lnTo>
                  <a:lnTo>
                    <a:pt x="260807" y="0"/>
                  </a:lnTo>
                  <a:close/>
                </a:path>
              </a:pathLst>
            </a:custGeom>
            <a:solidFill>
              <a:srgbClr val="256095"/>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p:nvPr/>
          </p:nvSpPr>
          <p:spPr>
            <a:xfrm>
              <a:off x="5835141" y="6482422"/>
              <a:ext cx="260985" cy="294640"/>
            </a:xfrm>
            <a:custGeom>
              <a:avLst/>
              <a:gdLst/>
              <a:ahLst/>
              <a:cxnLst/>
              <a:rect l="l" t="t" r="r" b="b"/>
              <a:pathLst>
                <a:path w="260985" h="294640">
                  <a:moveTo>
                    <a:pt x="0" y="294424"/>
                  </a:moveTo>
                  <a:lnTo>
                    <a:pt x="260807" y="294424"/>
                  </a:lnTo>
                  <a:lnTo>
                    <a:pt x="260807" y="0"/>
                  </a:lnTo>
                  <a:lnTo>
                    <a:pt x="0" y="0"/>
                  </a:lnTo>
                  <a:lnTo>
                    <a:pt x="0" y="294424"/>
                  </a:lnTo>
                  <a:close/>
                </a:path>
              </a:pathLst>
            </a:custGeom>
            <a:ln w="12700">
              <a:solidFill>
                <a:srgbClr val="213E58"/>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693541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230189"/>
            <a:ext cx="11176000" cy="664797"/>
          </a:xfrm>
        </p:spPr>
        <p:txBody>
          <a:bodyPr vert="horz" wrap="square" lIns="0" tIns="0" rIns="0" bIns="0" rtlCol="0" anchor="t">
            <a:noAutofit/>
          </a:bodyPr>
          <a:lstStyle/>
          <a:p>
            <a:r>
              <a:rPr lang="en-US" b="0" kern="1200" cap="none" spc="-150" dirty="0">
                <a:ln w="3175">
                  <a:noFill/>
                </a:ln>
                <a:effectLst>
                  <a:outerShdw blurRad="50800" dist="38100" dir="2700000" algn="tl" rotWithShape="0">
                    <a:prstClr val="black">
                      <a:alpha val="40000"/>
                    </a:prstClr>
                  </a:outerShdw>
                </a:effectLst>
                <a:latin typeface="+mj-lt"/>
                <a:ea typeface="+mn-ea"/>
                <a:cs typeface="Arial" charset="0"/>
              </a:rPr>
              <a:t>II. Community Health Update &amp; Information</a:t>
            </a:r>
          </a:p>
        </p:txBody>
      </p:sp>
      <p:sp>
        <p:nvSpPr>
          <p:cNvPr id="5" name="TextBox 4"/>
          <p:cNvSpPr txBox="1"/>
          <p:nvPr/>
        </p:nvSpPr>
        <p:spPr>
          <a:xfrm>
            <a:off x="6197600" y="1411553"/>
            <a:ext cx="5486400" cy="4075112"/>
          </a:xfrm>
          <a:prstGeom prst="rect">
            <a:avLst/>
          </a:prstGeom>
        </p:spPr>
        <p:txBody>
          <a:bodyPr vert="horz" lIns="0" tIns="0" rIns="0" bIns="0" rtlCol="0" anchor="t">
            <a:normAutofit/>
          </a:bodyPr>
          <a:lstStyle/>
          <a:p>
            <a:pPr defTabSz="914363">
              <a:lnSpc>
                <a:spcPct val="90000"/>
              </a:lnSpc>
              <a:spcBef>
                <a:spcPct val="20000"/>
              </a:spcBef>
            </a:pPr>
            <a:r>
              <a:rPr lang="en-US" sz="3600" b="1" dirty="0"/>
              <a:t>Advent Health</a:t>
            </a:r>
          </a:p>
          <a:p>
            <a:pPr marL="457200" indent="-457200" defTabSz="914363">
              <a:lnSpc>
                <a:spcPct val="90000"/>
              </a:lnSpc>
              <a:spcBef>
                <a:spcPct val="20000"/>
              </a:spcBef>
              <a:buFont typeface="Arial" panose="020B0604020202020204" pitchFamily="34" charset="0"/>
              <a:buChar char="•"/>
            </a:pPr>
            <a:r>
              <a:rPr lang="en-US" sz="3600" b="1" dirty="0"/>
              <a:t>Lorenzo Brown, Fish and West Volusia Market President</a:t>
            </a:r>
          </a:p>
          <a:p>
            <a:pPr defTabSz="914363">
              <a:lnSpc>
                <a:spcPct val="90000"/>
              </a:lnSpc>
              <a:spcBef>
                <a:spcPct val="20000"/>
              </a:spcBef>
            </a:pPr>
            <a:endParaRPr lang="en-US" sz="2800" b="1" dirty="0"/>
          </a:p>
        </p:txBody>
      </p:sp>
      <p:pic>
        <p:nvPicPr>
          <p:cNvPr id="3" name="Picture 2">
            <a:extLst>
              <a:ext uri="{FF2B5EF4-FFF2-40B4-BE49-F238E27FC236}">
                <a16:creationId xmlns:a16="http://schemas.microsoft.com/office/drawing/2014/main" id="{086A713C-6AB8-A2EE-40E4-AC4D8FC77350}"/>
              </a:ext>
            </a:extLst>
          </p:cNvPr>
          <p:cNvPicPr>
            <a:picLocks noChangeAspect="1"/>
          </p:cNvPicPr>
          <p:nvPr/>
        </p:nvPicPr>
        <p:blipFill>
          <a:blip r:embed="rId3"/>
          <a:stretch>
            <a:fillRect/>
          </a:stretch>
        </p:blipFill>
        <p:spPr>
          <a:xfrm>
            <a:off x="1063689" y="1502229"/>
            <a:ext cx="4534677" cy="3676261"/>
          </a:xfrm>
          <a:prstGeom prst="rect">
            <a:avLst/>
          </a:prstGeom>
        </p:spPr>
      </p:pic>
    </p:spTree>
    <p:extLst>
      <p:ext uri="{BB962C8B-B14F-4D97-AF65-F5344CB8AC3E}">
        <p14:creationId xmlns:p14="http://schemas.microsoft.com/office/powerpoint/2010/main" val="47263561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9160" y="2058669"/>
            <a:ext cx="4245610" cy="4427220"/>
          </a:xfrm>
          <a:prstGeom prst="rect">
            <a:avLst/>
          </a:prstGeom>
        </p:spPr>
        <p:txBody>
          <a:bodyPr vert="horz" wrap="square" lIns="0" tIns="16510" rIns="0" bIns="0" rtlCol="0">
            <a:spAutoFit/>
          </a:bodyPr>
          <a:lstStyle/>
          <a:p>
            <a:pPr marL="12700" marR="0" lvl="0" indent="0" defTabSz="914400" eaLnBrk="1" fontAlgn="auto" latinLnBrk="0" hangingPunct="1">
              <a:lnSpc>
                <a:spcPct val="100000"/>
              </a:lnSpc>
              <a:spcBef>
                <a:spcPts val="130"/>
              </a:spcBef>
              <a:spcAft>
                <a:spcPts val="0"/>
              </a:spcAft>
              <a:buClrTx/>
              <a:buSzTx/>
              <a:buFontTx/>
              <a:buNone/>
              <a:tabLst/>
              <a:defRPr/>
            </a:pPr>
            <a:r>
              <a:rPr kumimoji="0" sz="2000" b="1" i="0" u="none" strike="noStrike" kern="0" cap="none" spc="0" normalizeH="0" baseline="0" noProof="0" dirty="0">
                <a:ln>
                  <a:noFill/>
                </a:ln>
                <a:solidFill>
                  <a:srgbClr val="005B96"/>
                </a:solidFill>
                <a:effectLst/>
                <a:uLnTx/>
                <a:uFillTx/>
                <a:latin typeface="Arial"/>
                <a:cs typeface="Arial"/>
              </a:rPr>
              <a:t>1973</a:t>
            </a:r>
            <a:r>
              <a:rPr kumimoji="0" sz="2000" b="1" i="0" u="none" strike="noStrike" kern="0" cap="none" spc="-70" normalizeH="0" baseline="0" noProof="0" dirty="0">
                <a:ln>
                  <a:noFill/>
                </a:ln>
                <a:solidFill>
                  <a:srgbClr val="005B96"/>
                </a:solidFill>
                <a:effectLst/>
                <a:uLnTx/>
                <a:uFillTx/>
                <a:latin typeface="Arial"/>
                <a:cs typeface="Arial"/>
              </a:rPr>
              <a:t> </a:t>
            </a:r>
            <a:r>
              <a:rPr kumimoji="0" sz="2000" b="0" i="0" u="none" strike="noStrike" kern="0" cap="none" spc="0" normalizeH="0" baseline="0" noProof="0" dirty="0">
                <a:ln>
                  <a:noFill/>
                </a:ln>
                <a:solidFill>
                  <a:srgbClr val="F4F4F4"/>
                </a:solidFill>
                <a:effectLst/>
                <a:uLnTx/>
                <a:uFillTx/>
                <a:latin typeface="Arial"/>
                <a:cs typeface="Arial"/>
              </a:rPr>
              <a:t>AdventHealth</a:t>
            </a:r>
            <a:r>
              <a:rPr kumimoji="0" sz="2000" b="0" i="0" u="none" strike="noStrike" kern="0" cap="none" spc="30" normalizeH="0" baseline="0" noProof="0" dirty="0">
                <a:ln>
                  <a:noFill/>
                </a:ln>
                <a:solidFill>
                  <a:srgbClr val="F4F4F4"/>
                </a:solidFill>
                <a:effectLst/>
                <a:uLnTx/>
                <a:uFillTx/>
                <a:latin typeface="Arial"/>
                <a:cs typeface="Arial"/>
              </a:rPr>
              <a:t> </a:t>
            </a:r>
            <a:r>
              <a:rPr kumimoji="0" sz="2000" b="0" i="0" u="none" strike="noStrike" kern="0" cap="none" spc="0" normalizeH="0" baseline="0" noProof="0" dirty="0">
                <a:ln>
                  <a:noFill/>
                </a:ln>
                <a:solidFill>
                  <a:srgbClr val="F4F4F4"/>
                </a:solidFill>
                <a:effectLst/>
                <a:uLnTx/>
                <a:uFillTx/>
                <a:latin typeface="Arial"/>
                <a:cs typeface="Arial"/>
              </a:rPr>
              <a:t>was</a:t>
            </a:r>
            <a:r>
              <a:rPr kumimoji="0" sz="2000" b="0" i="0" u="none" strike="noStrike" kern="0" cap="none" spc="-75" normalizeH="0" baseline="0" noProof="0" dirty="0">
                <a:ln>
                  <a:noFill/>
                </a:ln>
                <a:solidFill>
                  <a:srgbClr val="F4F4F4"/>
                </a:solidFill>
                <a:effectLst/>
                <a:uLnTx/>
                <a:uFillTx/>
                <a:latin typeface="Arial"/>
                <a:cs typeface="Arial"/>
              </a:rPr>
              <a:t> </a:t>
            </a:r>
            <a:r>
              <a:rPr kumimoji="0" sz="2000" b="0" i="0" u="none" strike="noStrike" kern="0" cap="none" spc="-10" normalizeH="0" baseline="0" noProof="0" dirty="0">
                <a:ln>
                  <a:noFill/>
                </a:ln>
                <a:solidFill>
                  <a:srgbClr val="F4F4F4"/>
                </a:solidFill>
                <a:effectLst/>
                <a:uLnTx/>
                <a:uFillTx/>
                <a:latin typeface="Arial"/>
                <a:cs typeface="Arial"/>
              </a:rPr>
              <a:t>established</a:t>
            </a:r>
            <a:endParaRPr kumimoji="0" sz="2000" b="0" i="0" u="none" strike="noStrike" kern="0" cap="none" spc="0" normalizeH="0" baseline="0" noProof="0">
              <a:ln>
                <a:noFill/>
              </a:ln>
              <a:solidFill>
                <a:sysClr val="windowText" lastClr="000000"/>
              </a:solidFill>
              <a:effectLst/>
              <a:uLnTx/>
              <a:uFillTx/>
              <a:latin typeface="Arial"/>
              <a:cs typeface="Arial"/>
            </a:endParaRPr>
          </a:p>
          <a:p>
            <a:pPr marL="12700" marR="0" lvl="0" indent="0" defTabSz="914400" eaLnBrk="1" fontAlgn="auto" latinLnBrk="0" hangingPunct="1">
              <a:lnSpc>
                <a:spcPct val="100000"/>
              </a:lnSpc>
              <a:spcBef>
                <a:spcPts val="1655"/>
              </a:spcBef>
              <a:spcAft>
                <a:spcPts val="0"/>
              </a:spcAft>
              <a:buClrTx/>
              <a:buSzTx/>
              <a:buFontTx/>
              <a:buNone/>
              <a:tabLst/>
              <a:defRPr/>
            </a:pPr>
            <a:r>
              <a:rPr kumimoji="0" sz="2000" b="1" i="0" u="none" strike="noStrike" kern="0" cap="none" spc="0" normalizeH="0" baseline="0" noProof="0" dirty="0">
                <a:ln>
                  <a:noFill/>
                </a:ln>
                <a:solidFill>
                  <a:srgbClr val="005B96"/>
                </a:solidFill>
                <a:effectLst/>
                <a:uLnTx/>
                <a:uFillTx/>
                <a:latin typeface="Arial"/>
                <a:cs typeface="Arial"/>
              </a:rPr>
              <a:t>8M+</a:t>
            </a:r>
            <a:r>
              <a:rPr kumimoji="0" sz="2000" b="1" i="0" u="none" strike="noStrike" kern="0" cap="none" spc="-45" normalizeH="0" baseline="0" noProof="0" dirty="0">
                <a:ln>
                  <a:noFill/>
                </a:ln>
                <a:solidFill>
                  <a:srgbClr val="005B96"/>
                </a:solidFill>
                <a:effectLst/>
                <a:uLnTx/>
                <a:uFillTx/>
                <a:latin typeface="Arial"/>
                <a:cs typeface="Arial"/>
              </a:rPr>
              <a:t> </a:t>
            </a:r>
            <a:r>
              <a:rPr kumimoji="0" sz="2000" b="0" i="0" u="none" strike="noStrike" kern="0" cap="none" spc="0" normalizeH="0" baseline="0" noProof="0" dirty="0">
                <a:ln>
                  <a:noFill/>
                </a:ln>
                <a:solidFill>
                  <a:srgbClr val="F4F4F4"/>
                </a:solidFill>
                <a:effectLst/>
                <a:uLnTx/>
                <a:uFillTx/>
                <a:latin typeface="Arial"/>
                <a:cs typeface="Arial"/>
              </a:rPr>
              <a:t>Patients</a:t>
            </a:r>
            <a:r>
              <a:rPr kumimoji="0" sz="2000" b="0" i="0" u="none" strike="noStrike" kern="0" cap="none" spc="-15" normalizeH="0" baseline="0" noProof="0" dirty="0">
                <a:ln>
                  <a:noFill/>
                </a:ln>
                <a:solidFill>
                  <a:srgbClr val="F4F4F4"/>
                </a:solidFill>
                <a:effectLst/>
                <a:uLnTx/>
                <a:uFillTx/>
                <a:latin typeface="Arial"/>
                <a:cs typeface="Arial"/>
              </a:rPr>
              <a:t> </a:t>
            </a:r>
            <a:r>
              <a:rPr kumimoji="0" sz="2000" b="0" i="0" u="none" strike="noStrike" kern="0" cap="none" spc="0" normalizeH="0" baseline="0" noProof="0" dirty="0">
                <a:ln>
                  <a:noFill/>
                </a:ln>
                <a:solidFill>
                  <a:srgbClr val="F4F4F4"/>
                </a:solidFill>
                <a:effectLst/>
                <a:uLnTx/>
                <a:uFillTx/>
                <a:latin typeface="Arial"/>
                <a:cs typeface="Arial"/>
              </a:rPr>
              <a:t>served</a:t>
            </a:r>
            <a:r>
              <a:rPr kumimoji="0" sz="2000" b="0" i="0" u="none" strike="noStrike" kern="0" cap="none" spc="-45" normalizeH="0" baseline="0" noProof="0" dirty="0">
                <a:ln>
                  <a:noFill/>
                </a:ln>
                <a:solidFill>
                  <a:srgbClr val="F4F4F4"/>
                </a:solidFill>
                <a:effectLst/>
                <a:uLnTx/>
                <a:uFillTx/>
                <a:latin typeface="Arial"/>
                <a:cs typeface="Arial"/>
              </a:rPr>
              <a:t> </a:t>
            </a:r>
            <a:r>
              <a:rPr kumimoji="0" sz="2000" b="0" i="0" u="none" strike="noStrike" kern="0" cap="none" spc="-10" normalizeH="0" baseline="0" noProof="0" dirty="0">
                <a:ln>
                  <a:noFill/>
                </a:ln>
                <a:solidFill>
                  <a:srgbClr val="F4F4F4"/>
                </a:solidFill>
                <a:effectLst/>
                <a:uLnTx/>
                <a:uFillTx/>
                <a:latin typeface="Arial"/>
                <a:cs typeface="Arial"/>
              </a:rPr>
              <a:t>annually</a:t>
            </a:r>
            <a:endParaRPr kumimoji="0" sz="2000" b="0" i="0" u="none" strike="noStrike" kern="0" cap="none" spc="0" normalizeH="0" baseline="0" noProof="0">
              <a:ln>
                <a:noFill/>
              </a:ln>
              <a:solidFill>
                <a:sysClr val="windowText" lastClr="000000"/>
              </a:solidFill>
              <a:effectLst/>
              <a:uLnTx/>
              <a:uFillTx/>
              <a:latin typeface="Arial"/>
              <a:cs typeface="Arial"/>
            </a:endParaRPr>
          </a:p>
          <a:p>
            <a:pPr marL="12700" marR="0" lvl="0" indent="0" defTabSz="914400" eaLnBrk="1" fontAlgn="auto" latinLnBrk="0" hangingPunct="1">
              <a:lnSpc>
                <a:spcPct val="100000"/>
              </a:lnSpc>
              <a:spcBef>
                <a:spcPts val="1730"/>
              </a:spcBef>
              <a:spcAft>
                <a:spcPts val="0"/>
              </a:spcAft>
              <a:buClrTx/>
              <a:buSzTx/>
              <a:buFontTx/>
              <a:buNone/>
              <a:tabLst/>
              <a:defRPr/>
            </a:pPr>
            <a:r>
              <a:rPr kumimoji="0" sz="2000" b="1" i="0" u="none" strike="noStrike" kern="0" cap="none" spc="0" normalizeH="0" baseline="0" noProof="0" dirty="0">
                <a:ln>
                  <a:noFill/>
                </a:ln>
                <a:solidFill>
                  <a:srgbClr val="005B96"/>
                </a:solidFill>
                <a:effectLst/>
                <a:uLnTx/>
                <a:uFillTx/>
                <a:latin typeface="Arial"/>
                <a:cs typeface="Arial"/>
              </a:rPr>
              <a:t>95,000+</a:t>
            </a:r>
            <a:r>
              <a:rPr kumimoji="0" sz="2000" b="1" i="0" u="none" strike="noStrike" kern="0" cap="none" spc="-110" normalizeH="0" baseline="0" noProof="0" dirty="0">
                <a:ln>
                  <a:noFill/>
                </a:ln>
                <a:solidFill>
                  <a:srgbClr val="005B96"/>
                </a:solidFill>
                <a:effectLst/>
                <a:uLnTx/>
                <a:uFillTx/>
                <a:latin typeface="Arial"/>
                <a:cs typeface="Arial"/>
              </a:rPr>
              <a:t> </a:t>
            </a:r>
            <a:r>
              <a:rPr kumimoji="0" sz="2000" b="0" i="0" u="none" strike="noStrike" kern="0" cap="none" spc="-25" normalizeH="0" baseline="0" noProof="0" dirty="0">
                <a:ln>
                  <a:noFill/>
                </a:ln>
                <a:solidFill>
                  <a:srgbClr val="F4F4F4"/>
                </a:solidFill>
                <a:effectLst/>
                <a:uLnTx/>
                <a:uFillTx/>
                <a:latin typeface="Arial"/>
                <a:cs typeface="Arial"/>
              </a:rPr>
              <a:t>Team</a:t>
            </a:r>
            <a:r>
              <a:rPr kumimoji="0" sz="2000" b="0" i="0" u="none" strike="noStrike" kern="0" cap="none" spc="-50" normalizeH="0" baseline="0" noProof="0" dirty="0">
                <a:ln>
                  <a:noFill/>
                </a:ln>
                <a:solidFill>
                  <a:srgbClr val="F4F4F4"/>
                </a:solidFill>
                <a:effectLst/>
                <a:uLnTx/>
                <a:uFillTx/>
                <a:latin typeface="Arial"/>
                <a:cs typeface="Arial"/>
              </a:rPr>
              <a:t> </a:t>
            </a:r>
            <a:r>
              <a:rPr kumimoji="0" sz="2000" b="0" i="0" u="none" strike="noStrike" kern="0" cap="none" spc="-10" normalizeH="0" baseline="0" noProof="0" dirty="0">
                <a:ln>
                  <a:noFill/>
                </a:ln>
                <a:solidFill>
                  <a:srgbClr val="F4F4F4"/>
                </a:solidFill>
                <a:effectLst/>
                <a:uLnTx/>
                <a:uFillTx/>
                <a:latin typeface="Arial"/>
                <a:cs typeface="Arial"/>
              </a:rPr>
              <a:t>members</a:t>
            </a:r>
            <a:endParaRPr kumimoji="0" sz="2000" b="0" i="0" u="none" strike="noStrike" kern="0" cap="none" spc="0" normalizeH="0" baseline="0" noProof="0">
              <a:ln>
                <a:noFill/>
              </a:ln>
              <a:solidFill>
                <a:sysClr val="windowText" lastClr="000000"/>
              </a:solidFill>
              <a:effectLst/>
              <a:uLnTx/>
              <a:uFillTx/>
              <a:latin typeface="Arial"/>
              <a:cs typeface="Arial"/>
            </a:endParaRPr>
          </a:p>
          <a:p>
            <a:pPr marL="12700" marR="0" lvl="0" indent="0" defTabSz="914400" eaLnBrk="1" fontAlgn="auto" latinLnBrk="0" hangingPunct="1">
              <a:lnSpc>
                <a:spcPct val="100000"/>
              </a:lnSpc>
              <a:spcBef>
                <a:spcPts val="1655"/>
              </a:spcBef>
              <a:spcAft>
                <a:spcPts val="0"/>
              </a:spcAft>
              <a:buClrTx/>
              <a:buSzTx/>
              <a:buFontTx/>
              <a:buNone/>
              <a:tabLst/>
              <a:defRPr/>
            </a:pPr>
            <a:r>
              <a:rPr kumimoji="0" sz="2000" b="1" i="0" u="none" strike="noStrike" kern="0" cap="none" spc="0" normalizeH="0" baseline="0" noProof="0" dirty="0">
                <a:ln>
                  <a:noFill/>
                </a:ln>
                <a:solidFill>
                  <a:srgbClr val="005B96"/>
                </a:solidFill>
                <a:effectLst/>
                <a:uLnTx/>
                <a:uFillTx/>
                <a:latin typeface="Arial"/>
                <a:cs typeface="Arial"/>
              </a:rPr>
              <a:t>3,800+</a:t>
            </a:r>
            <a:r>
              <a:rPr kumimoji="0" sz="2000" b="1" i="0" u="none" strike="noStrike" kern="0" cap="none" spc="-50" normalizeH="0" baseline="0" noProof="0" dirty="0">
                <a:ln>
                  <a:noFill/>
                </a:ln>
                <a:solidFill>
                  <a:srgbClr val="005B96"/>
                </a:solidFill>
                <a:effectLst/>
                <a:uLnTx/>
                <a:uFillTx/>
                <a:latin typeface="Arial"/>
                <a:cs typeface="Arial"/>
              </a:rPr>
              <a:t> </a:t>
            </a:r>
            <a:r>
              <a:rPr kumimoji="0" sz="2000" b="0" i="0" u="none" strike="noStrike" kern="0" cap="none" spc="0" normalizeH="0" baseline="0" noProof="0" dirty="0">
                <a:ln>
                  <a:noFill/>
                </a:ln>
                <a:solidFill>
                  <a:srgbClr val="F4F4F4"/>
                </a:solidFill>
                <a:effectLst/>
                <a:uLnTx/>
                <a:uFillTx/>
                <a:latin typeface="Arial"/>
                <a:cs typeface="Arial"/>
              </a:rPr>
              <a:t>Employed</a:t>
            </a:r>
            <a:r>
              <a:rPr kumimoji="0" sz="2000" b="0" i="0" u="none" strike="noStrike" kern="0" cap="none" spc="-35" normalizeH="0" baseline="0" noProof="0" dirty="0">
                <a:ln>
                  <a:noFill/>
                </a:ln>
                <a:solidFill>
                  <a:srgbClr val="F4F4F4"/>
                </a:solidFill>
                <a:effectLst/>
                <a:uLnTx/>
                <a:uFillTx/>
                <a:latin typeface="Arial"/>
                <a:cs typeface="Arial"/>
              </a:rPr>
              <a:t> </a:t>
            </a:r>
            <a:r>
              <a:rPr kumimoji="0" sz="2000" b="0" i="0" u="none" strike="noStrike" kern="0" cap="none" spc="-10" normalizeH="0" baseline="0" noProof="0" dirty="0">
                <a:ln>
                  <a:noFill/>
                </a:ln>
                <a:solidFill>
                  <a:srgbClr val="F4F4F4"/>
                </a:solidFill>
                <a:effectLst/>
                <a:uLnTx/>
                <a:uFillTx/>
                <a:latin typeface="Arial"/>
                <a:cs typeface="Arial"/>
              </a:rPr>
              <a:t>physicians</a:t>
            </a:r>
            <a:endParaRPr kumimoji="0" sz="2000" b="0" i="0" u="none" strike="noStrike" kern="0" cap="none" spc="0" normalizeH="0" baseline="0" noProof="0">
              <a:ln>
                <a:noFill/>
              </a:ln>
              <a:solidFill>
                <a:sysClr val="windowText" lastClr="000000"/>
              </a:solidFill>
              <a:effectLst/>
              <a:uLnTx/>
              <a:uFillTx/>
              <a:latin typeface="Arial"/>
              <a:cs typeface="Arial"/>
            </a:endParaRPr>
          </a:p>
          <a:p>
            <a:pPr marL="12700" marR="0" lvl="0" indent="0" defTabSz="914400" eaLnBrk="1" fontAlgn="auto" latinLnBrk="0" hangingPunct="1">
              <a:lnSpc>
                <a:spcPct val="100000"/>
              </a:lnSpc>
              <a:spcBef>
                <a:spcPts val="1730"/>
              </a:spcBef>
              <a:spcAft>
                <a:spcPts val="0"/>
              </a:spcAft>
              <a:buClrTx/>
              <a:buSzTx/>
              <a:buFontTx/>
              <a:buNone/>
              <a:tabLst>
                <a:tab pos="434975" algn="l"/>
              </a:tabLst>
              <a:defRPr/>
            </a:pPr>
            <a:r>
              <a:rPr kumimoji="0" sz="2000" b="1" i="0" u="none" strike="noStrike" kern="0" cap="none" spc="-25" normalizeH="0" baseline="0" noProof="0" dirty="0">
                <a:ln>
                  <a:noFill/>
                </a:ln>
                <a:solidFill>
                  <a:srgbClr val="005B96"/>
                </a:solidFill>
                <a:effectLst/>
                <a:uLnTx/>
                <a:uFillTx/>
                <a:latin typeface="Arial"/>
                <a:cs typeface="Arial"/>
              </a:rPr>
              <a:t>52</a:t>
            </a:r>
            <a:r>
              <a:rPr kumimoji="0" sz="2000" b="1" i="0" u="none" strike="noStrike" kern="0" cap="none" spc="0" normalizeH="0" baseline="0" noProof="0" dirty="0">
                <a:ln>
                  <a:noFill/>
                </a:ln>
                <a:solidFill>
                  <a:srgbClr val="005B96"/>
                </a:solidFill>
                <a:effectLst/>
                <a:uLnTx/>
                <a:uFillTx/>
                <a:latin typeface="Arial"/>
                <a:cs typeface="Arial"/>
              </a:rPr>
              <a:t>	</a:t>
            </a:r>
            <a:r>
              <a:rPr kumimoji="0" sz="2000" b="0" i="0" u="none" strike="noStrike" kern="0" cap="none" spc="0" normalizeH="0" baseline="0" noProof="0" dirty="0">
                <a:ln>
                  <a:noFill/>
                </a:ln>
                <a:solidFill>
                  <a:srgbClr val="F4F4F4"/>
                </a:solidFill>
                <a:effectLst/>
                <a:uLnTx/>
                <a:uFillTx/>
                <a:latin typeface="Arial"/>
                <a:cs typeface="Arial"/>
              </a:rPr>
              <a:t>Hospitals</a:t>
            </a:r>
            <a:r>
              <a:rPr kumimoji="0" sz="2000" b="0" i="0" u="none" strike="noStrike" kern="0" cap="none" spc="-65" normalizeH="0" baseline="0" noProof="0" dirty="0">
                <a:ln>
                  <a:noFill/>
                </a:ln>
                <a:solidFill>
                  <a:srgbClr val="F4F4F4"/>
                </a:solidFill>
                <a:effectLst/>
                <a:uLnTx/>
                <a:uFillTx/>
                <a:latin typeface="Arial"/>
                <a:cs typeface="Arial"/>
              </a:rPr>
              <a:t> </a:t>
            </a:r>
            <a:r>
              <a:rPr kumimoji="0" sz="2000" b="0" i="0" u="none" strike="noStrike" kern="0" cap="none" spc="0" normalizeH="0" baseline="0" noProof="0" dirty="0">
                <a:ln>
                  <a:noFill/>
                </a:ln>
                <a:solidFill>
                  <a:srgbClr val="F4F4F4"/>
                </a:solidFill>
                <a:effectLst/>
                <a:uLnTx/>
                <a:uFillTx/>
                <a:latin typeface="Arial"/>
                <a:cs typeface="Arial"/>
              </a:rPr>
              <a:t>in</a:t>
            </a:r>
            <a:r>
              <a:rPr kumimoji="0" sz="2000" b="0" i="0" u="none" strike="noStrike" kern="0" cap="none" spc="-25" normalizeH="0" baseline="0" noProof="0" dirty="0">
                <a:ln>
                  <a:noFill/>
                </a:ln>
                <a:solidFill>
                  <a:srgbClr val="F4F4F4"/>
                </a:solidFill>
                <a:effectLst/>
                <a:uLnTx/>
                <a:uFillTx/>
                <a:latin typeface="Arial"/>
                <a:cs typeface="Arial"/>
              </a:rPr>
              <a:t> </a:t>
            </a:r>
            <a:r>
              <a:rPr kumimoji="0" sz="2000" b="0" i="0" u="none" strike="noStrike" kern="0" cap="none" spc="0" normalizeH="0" baseline="0" noProof="0" dirty="0">
                <a:ln>
                  <a:noFill/>
                </a:ln>
                <a:solidFill>
                  <a:srgbClr val="F4F4F4"/>
                </a:solidFill>
                <a:effectLst/>
                <a:uLnTx/>
                <a:uFillTx/>
                <a:latin typeface="Arial"/>
                <a:cs typeface="Arial"/>
              </a:rPr>
              <a:t>nine</a:t>
            </a:r>
            <a:r>
              <a:rPr kumimoji="0" sz="2000" b="0" i="0" u="none" strike="noStrike" kern="0" cap="none" spc="-20" normalizeH="0" baseline="0" noProof="0" dirty="0">
                <a:ln>
                  <a:noFill/>
                </a:ln>
                <a:solidFill>
                  <a:srgbClr val="F4F4F4"/>
                </a:solidFill>
                <a:effectLst/>
                <a:uLnTx/>
                <a:uFillTx/>
                <a:latin typeface="Arial"/>
                <a:cs typeface="Arial"/>
              </a:rPr>
              <a:t> </a:t>
            </a:r>
            <a:r>
              <a:rPr kumimoji="0" sz="2000" b="0" i="0" u="none" strike="noStrike" kern="0" cap="none" spc="-10" normalizeH="0" baseline="0" noProof="0" dirty="0">
                <a:ln>
                  <a:noFill/>
                </a:ln>
                <a:solidFill>
                  <a:srgbClr val="F4F4F4"/>
                </a:solidFill>
                <a:effectLst/>
                <a:uLnTx/>
                <a:uFillTx/>
                <a:latin typeface="Arial"/>
                <a:cs typeface="Arial"/>
              </a:rPr>
              <a:t>states</a:t>
            </a:r>
            <a:endParaRPr kumimoji="0" sz="2000" b="0" i="0" u="none" strike="noStrike" kern="0" cap="none" spc="0" normalizeH="0" baseline="0" noProof="0">
              <a:ln>
                <a:noFill/>
              </a:ln>
              <a:solidFill>
                <a:sysClr val="windowText" lastClr="000000"/>
              </a:solidFill>
              <a:effectLst/>
              <a:uLnTx/>
              <a:uFillTx/>
              <a:latin typeface="Arial"/>
              <a:cs typeface="Arial"/>
            </a:endParaRPr>
          </a:p>
          <a:p>
            <a:pPr marL="12700" marR="0" lvl="0" indent="0" defTabSz="914400" eaLnBrk="1" fontAlgn="auto" latinLnBrk="0" hangingPunct="1">
              <a:lnSpc>
                <a:spcPct val="100000"/>
              </a:lnSpc>
              <a:spcBef>
                <a:spcPts val="1660"/>
              </a:spcBef>
              <a:spcAft>
                <a:spcPts val="0"/>
              </a:spcAft>
              <a:buClrTx/>
              <a:buSzTx/>
              <a:buFontTx/>
              <a:buNone/>
              <a:tabLst>
                <a:tab pos="434975" algn="l"/>
              </a:tabLst>
              <a:defRPr/>
            </a:pPr>
            <a:r>
              <a:rPr kumimoji="0" sz="2000" b="1" i="0" u="none" strike="noStrike" kern="0" cap="none" spc="-25" normalizeH="0" baseline="0" noProof="0" dirty="0">
                <a:ln>
                  <a:noFill/>
                </a:ln>
                <a:solidFill>
                  <a:srgbClr val="005B96"/>
                </a:solidFill>
                <a:effectLst/>
                <a:uLnTx/>
                <a:uFillTx/>
                <a:latin typeface="Arial"/>
                <a:cs typeface="Arial"/>
              </a:rPr>
              <a:t>22</a:t>
            </a:r>
            <a:r>
              <a:rPr kumimoji="0" sz="2000" b="1" i="0" u="none" strike="noStrike" kern="0" cap="none" spc="0" normalizeH="0" baseline="0" noProof="0" dirty="0">
                <a:ln>
                  <a:noFill/>
                </a:ln>
                <a:solidFill>
                  <a:srgbClr val="005B96"/>
                </a:solidFill>
                <a:effectLst/>
                <a:uLnTx/>
                <a:uFillTx/>
                <a:latin typeface="Arial"/>
                <a:cs typeface="Arial"/>
              </a:rPr>
              <a:t>	</a:t>
            </a:r>
            <a:r>
              <a:rPr kumimoji="0" sz="2000" b="0" i="0" u="none" strike="noStrike" kern="0" cap="none" spc="0" normalizeH="0" baseline="0" noProof="0" dirty="0">
                <a:ln>
                  <a:noFill/>
                </a:ln>
                <a:solidFill>
                  <a:srgbClr val="F4F4F4"/>
                </a:solidFill>
                <a:effectLst/>
                <a:uLnTx/>
                <a:uFillTx/>
                <a:latin typeface="Arial"/>
                <a:cs typeface="Arial"/>
              </a:rPr>
              <a:t>Home health</a:t>
            </a:r>
            <a:r>
              <a:rPr kumimoji="0" sz="2000" b="0" i="0" u="none" strike="noStrike" kern="0" cap="none" spc="5" normalizeH="0" baseline="0" noProof="0" dirty="0">
                <a:ln>
                  <a:noFill/>
                </a:ln>
                <a:solidFill>
                  <a:srgbClr val="F4F4F4"/>
                </a:solidFill>
                <a:effectLst/>
                <a:uLnTx/>
                <a:uFillTx/>
                <a:latin typeface="Arial"/>
                <a:cs typeface="Arial"/>
              </a:rPr>
              <a:t> </a:t>
            </a:r>
            <a:r>
              <a:rPr kumimoji="0" sz="2000" b="0" i="0" u="none" strike="noStrike" kern="0" cap="none" spc="0" normalizeH="0" baseline="0" noProof="0" dirty="0">
                <a:ln>
                  <a:noFill/>
                </a:ln>
                <a:solidFill>
                  <a:srgbClr val="F4F4F4"/>
                </a:solidFill>
                <a:effectLst/>
                <a:uLnTx/>
                <a:uFillTx/>
                <a:latin typeface="Arial"/>
                <a:cs typeface="Arial"/>
              </a:rPr>
              <a:t>&amp;</a:t>
            </a:r>
            <a:r>
              <a:rPr kumimoji="0" sz="2000" b="0" i="0" u="none" strike="noStrike" kern="0" cap="none" spc="-65" normalizeH="0" baseline="0" noProof="0" dirty="0">
                <a:ln>
                  <a:noFill/>
                </a:ln>
                <a:solidFill>
                  <a:srgbClr val="F4F4F4"/>
                </a:solidFill>
                <a:effectLst/>
                <a:uLnTx/>
                <a:uFillTx/>
                <a:latin typeface="Arial"/>
                <a:cs typeface="Arial"/>
              </a:rPr>
              <a:t> </a:t>
            </a:r>
            <a:r>
              <a:rPr kumimoji="0" sz="2000" b="0" i="0" u="none" strike="noStrike" kern="0" cap="none" spc="0" normalizeH="0" baseline="0" noProof="0" dirty="0">
                <a:ln>
                  <a:noFill/>
                </a:ln>
                <a:solidFill>
                  <a:srgbClr val="F4F4F4"/>
                </a:solidFill>
                <a:effectLst/>
                <a:uLnTx/>
                <a:uFillTx/>
                <a:latin typeface="Arial"/>
                <a:cs typeface="Arial"/>
              </a:rPr>
              <a:t>hospice</a:t>
            </a:r>
            <a:r>
              <a:rPr kumimoji="0" sz="2000" b="0" i="0" u="none" strike="noStrike" kern="0" cap="none" spc="-65" normalizeH="0" baseline="0" noProof="0" dirty="0">
                <a:ln>
                  <a:noFill/>
                </a:ln>
                <a:solidFill>
                  <a:srgbClr val="F4F4F4"/>
                </a:solidFill>
                <a:effectLst/>
                <a:uLnTx/>
                <a:uFillTx/>
                <a:latin typeface="Arial"/>
                <a:cs typeface="Arial"/>
              </a:rPr>
              <a:t> </a:t>
            </a:r>
            <a:r>
              <a:rPr kumimoji="0" sz="2000" b="0" i="0" u="none" strike="noStrike" kern="0" cap="none" spc="-10" normalizeH="0" baseline="0" noProof="0" dirty="0">
                <a:ln>
                  <a:noFill/>
                </a:ln>
                <a:solidFill>
                  <a:srgbClr val="F4F4F4"/>
                </a:solidFill>
                <a:effectLst/>
                <a:uLnTx/>
                <a:uFillTx/>
                <a:latin typeface="Arial"/>
                <a:cs typeface="Arial"/>
              </a:rPr>
              <a:t>agencies</a:t>
            </a:r>
            <a:endParaRPr kumimoji="0" sz="2000" b="0" i="0" u="none" strike="noStrike" kern="0" cap="none" spc="0" normalizeH="0" baseline="0" noProof="0">
              <a:ln>
                <a:noFill/>
              </a:ln>
              <a:solidFill>
                <a:sysClr val="windowText" lastClr="000000"/>
              </a:solidFill>
              <a:effectLst/>
              <a:uLnTx/>
              <a:uFillTx/>
              <a:latin typeface="Arial"/>
              <a:cs typeface="Arial"/>
            </a:endParaRPr>
          </a:p>
          <a:p>
            <a:pPr marL="12700" marR="0" lvl="0" indent="0" defTabSz="914400" eaLnBrk="1" fontAlgn="auto" latinLnBrk="0" hangingPunct="1">
              <a:lnSpc>
                <a:spcPct val="100000"/>
              </a:lnSpc>
              <a:spcBef>
                <a:spcPts val="1655"/>
              </a:spcBef>
              <a:spcAft>
                <a:spcPts val="0"/>
              </a:spcAft>
              <a:buClrTx/>
              <a:buSzTx/>
              <a:buFontTx/>
              <a:buNone/>
              <a:tabLst>
                <a:tab pos="434975" algn="l"/>
              </a:tabLst>
              <a:defRPr/>
            </a:pPr>
            <a:r>
              <a:rPr kumimoji="0" sz="2000" b="1" i="0" u="none" strike="noStrike" kern="0" cap="none" spc="-25" normalizeH="0" baseline="0" noProof="0" dirty="0">
                <a:ln>
                  <a:noFill/>
                </a:ln>
                <a:solidFill>
                  <a:srgbClr val="005B96"/>
                </a:solidFill>
                <a:effectLst/>
                <a:uLnTx/>
                <a:uFillTx/>
                <a:latin typeface="Arial"/>
                <a:cs typeface="Arial"/>
              </a:rPr>
              <a:t>56</a:t>
            </a:r>
            <a:r>
              <a:rPr kumimoji="0" sz="2000" b="1" i="0" u="none" strike="noStrike" kern="0" cap="none" spc="0" normalizeH="0" baseline="0" noProof="0" dirty="0">
                <a:ln>
                  <a:noFill/>
                </a:ln>
                <a:solidFill>
                  <a:srgbClr val="005B96"/>
                </a:solidFill>
                <a:effectLst/>
                <a:uLnTx/>
                <a:uFillTx/>
                <a:latin typeface="Arial"/>
                <a:cs typeface="Arial"/>
              </a:rPr>
              <a:t>	</a:t>
            </a:r>
            <a:r>
              <a:rPr kumimoji="0" sz="2000" b="0" i="0" u="none" strike="noStrike" kern="0" cap="none" spc="0" normalizeH="0" baseline="0" noProof="0" dirty="0">
                <a:ln>
                  <a:noFill/>
                </a:ln>
                <a:solidFill>
                  <a:srgbClr val="F4F4F4"/>
                </a:solidFill>
                <a:effectLst/>
                <a:uLnTx/>
                <a:uFillTx/>
                <a:latin typeface="Arial"/>
                <a:cs typeface="Arial"/>
              </a:rPr>
              <a:t>Urgent</a:t>
            </a:r>
            <a:r>
              <a:rPr kumimoji="0" sz="2000" b="0" i="0" u="none" strike="noStrike" kern="0" cap="none" spc="-85" normalizeH="0" baseline="0" noProof="0" dirty="0">
                <a:ln>
                  <a:noFill/>
                </a:ln>
                <a:solidFill>
                  <a:srgbClr val="F4F4F4"/>
                </a:solidFill>
                <a:effectLst/>
                <a:uLnTx/>
                <a:uFillTx/>
                <a:latin typeface="Arial"/>
                <a:cs typeface="Arial"/>
              </a:rPr>
              <a:t> </a:t>
            </a:r>
            <a:r>
              <a:rPr kumimoji="0" sz="2000" b="0" i="0" u="none" strike="noStrike" kern="0" cap="none" spc="0" normalizeH="0" baseline="0" noProof="0" dirty="0">
                <a:ln>
                  <a:noFill/>
                </a:ln>
                <a:solidFill>
                  <a:srgbClr val="F4F4F4"/>
                </a:solidFill>
                <a:effectLst/>
                <a:uLnTx/>
                <a:uFillTx/>
                <a:latin typeface="Arial"/>
                <a:cs typeface="Arial"/>
              </a:rPr>
              <a:t>care</a:t>
            </a:r>
            <a:r>
              <a:rPr kumimoji="0" sz="2000" b="0" i="0" u="none" strike="noStrike" kern="0" cap="none" spc="25" normalizeH="0" baseline="0" noProof="0" dirty="0">
                <a:ln>
                  <a:noFill/>
                </a:ln>
                <a:solidFill>
                  <a:srgbClr val="F4F4F4"/>
                </a:solidFill>
                <a:effectLst/>
                <a:uLnTx/>
                <a:uFillTx/>
                <a:latin typeface="Arial"/>
                <a:cs typeface="Arial"/>
              </a:rPr>
              <a:t> </a:t>
            </a:r>
            <a:r>
              <a:rPr kumimoji="0" sz="2000" b="0" i="0" u="none" strike="noStrike" kern="0" cap="none" spc="-10" normalizeH="0" baseline="0" noProof="0" dirty="0">
                <a:ln>
                  <a:noFill/>
                </a:ln>
                <a:solidFill>
                  <a:srgbClr val="F4F4F4"/>
                </a:solidFill>
                <a:effectLst/>
                <a:uLnTx/>
                <a:uFillTx/>
                <a:latin typeface="Arial"/>
                <a:cs typeface="Arial"/>
              </a:rPr>
              <a:t>facilities</a:t>
            </a:r>
            <a:endParaRPr kumimoji="0" sz="2000" b="0" i="0" u="none" strike="noStrike" kern="0" cap="none" spc="0" normalizeH="0" baseline="0" noProof="0">
              <a:ln>
                <a:noFill/>
              </a:ln>
              <a:solidFill>
                <a:sysClr val="windowText" lastClr="000000"/>
              </a:solidFill>
              <a:effectLst/>
              <a:uLnTx/>
              <a:uFillTx/>
              <a:latin typeface="Arial"/>
              <a:cs typeface="Arial"/>
            </a:endParaRPr>
          </a:p>
          <a:p>
            <a:pPr marL="12700" marR="0" lvl="0" indent="0" defTabSz="914400" eaLnBrk="1" fontAlgn="auto" latinLnBrk="0" hangingPunct="1">
              <a:lnSpc>
                <a:spcPct val="100000"/>
              </a:lnSpc>
              <a:spcBef>
                <a:spcPts val="1730"/>
              </a:spcBef>
              <a:spcAft>
                <a:spcPts val="0"/>
              </a:spcAft>
              <a:buClrTx/>
              <a:buSzTx/>
              <a:buFontTx/>
              <a:buNone/>
              <a:tabLst>
                <a:tab pos="434975" algn="l"/>
              </a:tabLst>
              <a:defRPr/>
            </a:pPr>
            <a:r>
              <a:rPr kumimoji="0" sz="2000" b="1" i="0" u="none" strike="noStrike" kern="0" cap="none" spc="-25" normalizeH="0" baseline="0" noProof="0" dirty="0">
                <a:ln>
                  <a:noFill/>
                </a:ln>
                <a:solidFill>
                  <a:srgbClr val="005B96"/>
                </a:solidFill>
                <a:effectLst/>
                <a:uLnTx/>
                <a:uFillTx/>
                <a:latin typeface="Arial"/>
                <a:cs typeface="Arial"/>
              </a:rPr>
              <a:t>22</a:t>
            </a:r>
            <a:r>
              <a:rPr kumimoji="0" sz="2000" b="1" i="0" u="none" strike="noStrike" kern="0" cap="none" spc="0" normalizeH="0" baseline="0" noProof="0" dirty="0">
                <a:ln>
                  <a:noFill/>
                </a:ln>
                <a:solidFill>
                  <a:srgbClr val="005B96"/>
                </a:solidFill>
                <a:effectLst/>
                <a:uLnTx/>
                <a:uFillTx/>
                <a:latin typeface="Arial"/>
                <a:cs typeface="Arial"/>
              </a:rPr>
              <a:t>	</a:t>
            </a:r>
            <a:r>
              <a:rPr kumimoji="0" sz="2000" b="0" i="0" u="none" strike="noStrike" kern="0" cap="none" spc="0" normalizeH="0" baseline="0" noProof="0" dirty="0">
                <a:ln>
                  <a:noFill/>
                </a:ln>
                <a:solidFill>
                  <a:srgbClr val="F4F4F4"/>
                </a:solidFill>
                <a:effectLst/>
                <a:uLnTx/>
                <a:uFillTx/>
                <a:latin typeface="Arial"/>
                <a:cs typeface="Arial"/>
              </a:rPr>
              <a:t>Offsite</a:t>
            </a:r>
            <a:r>
              <a:rPr kumimoji="0" sz="2000" b="0" i="0" u="none" strike="noStrike" kern="0" cap="none" spc="-70" normalizeH="0" baseline="0" noProof="0" dirty="0">
                <a:ln>
                  <a:noFill/>
                </a:ln>
                <a:solidFill>
                  <a:srgbClr val="F4F4F4"/>
                </a:solidFill>
                <a:effectLst/>
                <a:uLnTx/>
                <a:uFillTx/>
                <a:latin typeface="Arial"/>
                <a:cs typeface="Arial"/>
              </a:rPr>
              <a:t> </a:t>
            </a:r>
            <a:r>
              <a:rPr kumimoji="0" sz="2000" b="0" i="0" u="none" strike="noStrike" kern="0" cap="none" spc="-25" normalizeH="0" baseline="0" noProof="0" dirty="0">
                <a:ln>
                  <a:noFill/>
                </a:ln>
                <a:solidFill>
                  <a:srgbClr val="F4F4F4"/>
                </a:solidFill>
                <a:effectLst/>
                <a:uLnTx/>
                <a:uFillTx/>
                <a:latin typeface="Arial"/>
                <a:cs typeface="Arial"/>
              </a:rPr>
              <a:t>ERs</a:t>
            </a:r>
            <a:endParaRPr kumimoji="0" sz="2000" b="0" i="0" u="none" strike="noStrike" kern="0" cap="none" spc="0" normalizeH="0" baseline="0" noProof="0">
              <a:ln>
                <a:noFill/>
              </a:ln>
              <a:solidFill>
                <a:sysClr val="windowText" lastClr="000000"/>
              </a:solidFill>
              <a:effectLst/>
              <a:uLnTx/>
              <a:uFillTx/>
              <a:latin typeface="Arial"/>
              <a:cs typeface="Arial"/>
            </a:endParaRPr>
          </a:p>
          <a:p>
            <a:pPr marL="12700" marR="0" lvl="0" indent="0" defTabSz="914400" eaLnBrk="1" fontAlgn="auto" latinLnBrk="0" hangingPunct="1">
              <a:lnSpc>
                <a:spcPct val="100000"/>
              </a:lnSpc>
              <a:spcBef>
                <a:spcPts val="1205"/>
              </a:spcBef>
              <a:spcAft>
                <a:spcPts val="0"/>
              </a:spcAft>
              <a:buClrTx/>
              <a:buSzTx/>
              <a:buFontTx/>
              <a:buNone/>
              <a:tabLst/>
              <a:defRPr/>
            </a:pPr>
            <a:r>
              <a:rPr kumimoji="0" sz="2000" b="1" i="0" u="none" strike="noStrike" kern="0" cap="none" spc="0" normalizeH="0" baseline="0" noProof="0" dirty="0">
                <a:ln>
                  <a:noFill/>
                </a:ln>
                <a:solidFill>
                  <a:srgbClr val="005B96"/>
                </a:solidFill>
                <a:effectLst/>
                <a:uLnTx/>
                <a:uFillTx/>
                <a:latin typeface="Arial"/>
                <a:cs typeface="Arial"/>
              </a:rPr>
              <a:t>30</a:t>
            </a:r>
            <a:r>
              <a:rPr kumimoji="0" sz="2000" b="1" i="0" u="none" strike="noStrike" kern="0" cap="none" spc="-35" normalizeH="0" baseline="0" noProof="0" dirty="0">
                <a:ln>
                  <a:noFill/>
                </a:ln>
                <a:solidFill>
                  <a:srgbClr val="005B96"/>
                </a:solidFill>
                <a:effectLst/>
                <a:uLnTx/>
                <a:uFillTx/>
                <a:latin typeface="Arial"/>
                <a:cs typeface="Arial"/>
              </a:rPr>
              <a:t> </a:t>
            </a:r>
            <a:r>
              <a:rPr kumimoji="0" sz="2000" b="0" i="0" u="none" strike="noStrike" kern="0" cap="none" spc="0" normalizeH="0" baseline="0" noProof="0" dirty="0">
                <a:ln>
                  <a:noFill/>
                </a:ln>
                <a:solidFill>
                  <a:srgbClr val="F4F4F4"/>
                </a:solidFill>
                <a:effectLst/>
                <a:uLnTx/>
                <a:uFillTx/>
                <a:latin typeface="Arial"/>
                <a:cs typeface="Arial"/>
              </a:rPr>
              <a:t>Hospitals</a:t>
            </a:r>
            <a:r>
              <a:rPr kumimoji="0" sz="2000" b="0" i="0" u="none" strike="noStrike" kern="0" cap="none" spc="-75" normalizeH="0" baseline="0" noProof="0" dirty="0">
                <a:ln>
                  <a:noFill/>
                </a:ln>
                <a:solidFill>
                  <a:srgbClr val="F4F4F4"/>
                </a:solidFill>
                <a:effectLst/>
                <a:uLnTx/>
                <a:uFillTx/>
                <a:latin typeface="Arial"/>
                <a:cs typeface="Arial"/>
              </a:rPr>
              <a:t> </a:t>
            </a:r>
            <a:r>
              <a:rPr kumimoji="0" sz="2000" b="0" i="0" u="none" strike="noStrike" kern="0" cap="none" spc="0" normalizeH="0" baseline="0" noProof="0" dirty="0">
                <a:ln>
                  <a:noFill/>
                </a:ln>
                <a:solidFill>
                  <a:srgbClr val="F4F4F4"/>
                </a:solidFill>
                <a:effectLst/>
                <a:uLnTx/>
                <a:uFillTx/>
                <a:latin typeface="Arial"/>
                <a:cs typeface="Arial"/>
              </a:rPr>
              <a:t>and</a:t>
            </a:r>
            <a:r>
              <a:rPr kumimoji="0" sz="2000" b="0" i="0" u="none" strike="noStrike" kern="0" cap="none" spc="-40" normalizeH="0" baseline="0" noProof="0" dirty="0">
                <a:ln>
                  <a:noFill/>
                </a:ln>
                <a:solidFill>
                  <a:srgbClr val="F4F4F4"/>
                </a:solidFill>
                <a:effectLst/>
                <a:uLnTx/>
                <a:uFillTx/>
                <a:latin typeface="Arial"/>
                <a:cs typeface="Arial"/>
              </a:rPr>
              <a:t> </a:t>
            </a:r>
            <a:r>
              <a:rPr kumimoji="0" sz="2000" b="0" i="0" u="none" strike="noStrike" kern="0" cap="none" spc="0" normalizeH="0" baseline="0" noProof="0" dirty="0">
                <a:ln>
                  <a:noFill/>
                </a:ln>
                <a:solidFill>
                  <a:srgbClr val="F4F4F4"/>
                </a:solidFill>
                <a:effectLst/>
                <a:uLnTx/>
                <a:uFillTx/>
                <a:latin typeface="Arial"/>
                <a:cs typeface="Arial"/>
              </a:rPr>
              <a:t>Offsite</a:t>
            </a:r>
            <a:r>
              <a:rPr kumimoji="0" sz="2000" b="0" i="0" u="none" strike="noStrike" kern="0" cap="none" spc="-35" normalizeH="0" baseline="0" noProof="0" dirty="0">
                <a:ln>
                  <a:noFill/>
                </a:ln>
                <a:solidFill>
                  <a:srgbClr val="F4F4F4"/>
                </a:solidFill>
                <a:effectLst/>
                <a:uLnTx/>
                <a:uFillTx/>
                <a:latin typeface="Arial"/>
                <a:cs typeface="Arial"/>
              </a:rPr>
              <a:t> </a:t>
            </a:r>
            <a:r>
              <a:rPr kumimoji="0" sz="2000" b="0" i="0" u="none" strike="noStrike" kern="0" cap="none" spc="0" normalizeH="0" baseline="0" noProof="0" dirty="0">
                <a:ln>
                  <a:noFill/>
                </a:ln>
                <a:solidFill>
                  <a:srgbClr val="F4F4F4"/>
                </a:solidFill>
                <a:effectLst/>
                <a:uLnTx/>
                <a:uFillTx/>
                <a:latin typeface="Arial"/>
                <a:cs typeface="Arial"/>
              </a:rPr>
              <a:t>ERs in</a:t>
            </a:r>
            <a:r>
              <a:rPr kumimoji="0" sz="2000" b="0" i="0" u="none" strike="noStrike" kern="0" cap="none" spc="-35" normalizeH="0" baseline="0" noProof="0" dirty="0">
                <a:ln>
                  <a:noFill/>
                </a:ln>
                <a:solidFill>
                  <a:srgbClr val="F4F4F4"/>
                </a:solidFill>
                <a:effectLst/>
                <a:uLnTx/>
                <a:uFillTx/>
                <a:latin typeface="Arial"/>
                <a:cs typeface="Arial"/>
              </a:rPr>
              <a:t> </a:t>
            </a:r>
            <a:r>
              <a:rPr kumimoji="0" sz="2000" b="0" i="0" u="none" strike="noStrike" kern="0" cap="none" spc="-10" normalizeH="0" baseline="0" noProof="0" dirty="0">
                <a:ln>
                  <a:noFill/>
                </a:ln>
                <a:solidFill>
                  <a:srgbClr val="F4F4F4"/>
                </a:solidFill>
                <a:effectLst/>
                <a:uLnTx/>
                <a:uFillTx/>
                <a:latin typeface="Arial"/>
                <a:cs typeface="Arial"/>
              </a:rPr>
              <a:t>Florid</a:t>
            </a:r>
            <a:endParaRPr kumimoji="0" sz="2000" b="0" i="0" u="none" strike="noStrike" kern="0" cap="none" spc="0" normalizeH="0" baseline="0" noProof="0">
              <a:ln>
                <a:noFill/>
              </a:ln>
              <a:solidFill>
                <a:sysClr val="windowText" lastClr="000000"/>
              </a:solidFill>
              <a:effectLst/>
              <a:uLnTx/>
              <a:uFillTx/>
              <a:latin typeface="Arial"/>
              <a:cs typeface="Arial"/>
            </a:endParaRPr>
          </a:p>
        </p:txBody>
      </p:sp>
      <p:sp>
        <p:nvSpPr>
          <p:cNvPr id="3" name="object 3"/>
          <p:cNvSpPr txBox="1">
            <a:spLocks noGrp="1"/>
          </p:cNvSpPr>
          <p:nvPr>
            <p:ph type="title"/>
          </p:nvPr>
        </p:nvSpPr>
        <p:spPr>
          <a:prstGeom prst="rect">
            <a:avLst/>
          </a:prstGeom>
        </p:spPr>
        <p:txBody>
          <a:bodyPr vert="horz" wrap="square" lIns="0" tIns="16510" rIns="0" bIns="0" rtlCol="0">
            <a:spAutoFit/>
          </a:bodyPr>
          <a:lstStyle/>
          <a:p>
            <a:pPr marL="12700">
              <a:lnSpc>
                <a:spcPct val="100000"/>
              </a:lnSpc>
              <a:spcBef>
                <a:spcPts val="130"/>
              </a:spcBef>
            </a:pPr>
            <a:r>
              <a:rPr spc="-10" dirty="0"/>
              <a:t>Overview</a:t>
            </a:r>
          </a:p>
        </p:txBody>
      </p:sp>
      <p:grpSp>
        <p:nvGrpSpPr>
          <p:cNvPr id="4" name="object 4"/>
          <p:cNvGrpSpPr/>
          <p:nvPr/>
        </p:nvGrpSpPr>
        <p:grpSpPr>
          <a:xfrm>
            <a:off x="-6350" y="331850"/>
            <a:ext cx="7809230" cy="6294755"/>
            <a:chOff x="-6350" y="331850"/>
            <a:chExt cx="7809230" cy="6294755"/>
          </a:xfrm>
        </p:grpSpPr>
        <p:pic>
          <p:nvPicPr>
            <p:cNvPr id="5" name="object 5"/>
            <p:cNvPicPr/>
            <p:nvPr/>
          </p:nvPicPr>
          <p:blipFill>
            <a:blip r:embed="rId2" cstate="print"/>
            <a:stretch>
              <a:fillRect/>
            </a:stretch>
          </p:blipFill>
          <p:spPr>
            <a:xfrm>
              <a:off x="-6350" y="331850"/>
              <a:ext cx="7808976" cy="6270561"/>
            </a:xfrm>
            <a:prstGeom prst="rect">
              <a:avLst/>
            </a:prstGeom>
          </p:spPr>
        </p:pic>
        <p:pic>
          <p:nvPicPr>
            <p:cNvPr id="6" name="object 6"/>
            <p:cNvPicPr/>
            <p:nvPr/>
          </p:nvPicPr>
          <p:blipFill>
            <a:blip r:embed="rId3" cstate="print"/>
            <a:stretch>
              <a:fillRect/>
            </a:stretch>
          </p:blipFill>
          <p:spPr>
            <a:xfrm>
              <a:off x="2170810" y="5205158"/>
              <a:ext cx="572262" cy="200342"/>
            </a:xfrm>
            <a:prstGeom prst="rect">
              <a:avLst/>
            </a:prstGeom>
          </p:spPr>
        </p:pic>
        <p:sp>
          <p:nvSpPr>
            <p:cNvPr id="7" name="object 7"/>
            <p:cNvSpPr/>
            <p:nvPr/>
          </p:nvSpPr>
          <p:spPr>
            <a:xfrm>
              <a:off x="4633976" y="4357750"/>
              <a:ext cx="1076325" cy="314325"/>
            </a:xfrm>
            <a:custGeom>
              <a:avLst/>
              <a:gdLst/>
              <a:ahLst/>
              <a:cxnLst/>
              <a:rect l="l" t="t" r="r" b="b"/>
              <a:pathLst>
                <a:path w="1076325" h="314325">
                  <a:moveTo>
                    <a:pt x="1076325" y="0"/>
                  </a:moveTo>
                  <a:lnTo>
                    <a:pt x="0" y="0"/>
                  </a:lnTo>
                  <a:lnTo>
                    <a:pt x="0" y="314325"/>
                  </a:lnTo>
                  <a:lnTo>
                    <a:pt x="1076325" y="314325"/>
                  </a:lnTo>
                  <a:lnTo>
                    <a:pt x="1076325" y="0"/>
                  </a:lnTo>
                  <a:close/>
                </a:path>
              </a:pathLst>
            </a:custGeom>
            <a:solidFill>
              <a:srgbClr val="5D396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p:nvPr/>
          </p:nvSpPr>
          <p:spPr>
            <a:xfrm>
              <a:off x="4633976" y="4357750"/>
              <a:ext cx="1076325" cy="314325"/>
            </a:xfrm>
            <a:custGeom>
              <a:avLst/>
              <a:gdLst/>
              <a:ahLst/>
              <a:cxnLst/>
              <a:rect l="l" t="t" r="r" b="b"/>
              <a:pathLst>
                <a:path w="1076325" h="314325">
                  <a:moveTo>
                    <a:pt x="0" y="314325"/>
                  </a:moveTo>
                  <a:lnTo>
                    <a:pt x="1076325" y="314325"/>
                  </a:lnTo>
                  <a:lnTo>
                    <a:pt x="1076325" y="0"/>
                  </a:lnTo>
                  <a:lnTo>
                    <a:pt x="0" y="0"/>
                  </a:lnTo>
                  <a:lnTo>
                    <a:pt x="0" y="314325"/>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9" name="object 9"/>
            <p:cNvPicPr/>
            <p:nvPr/>
          </p:nvPicPr>
          <p:blipFill>
            <a:blip r:embed="rId4" cstate="print"/>
            <a:stretch>
              <a:fillRect/>
            </a:stretch>
          </p:blipFill>
          <p:spPr>
            <a:xfrm>
              <a:off x="4851400" y="4419282"/>
              <a:ext cx="730072" cy="200342"/>
            </a:xfrm>
            <a:prstGeom prst="rect">
              <a:avLst/>
            </a:prstGeom>
          </p:spPr>
        </p:pic>
        <p:sp>
          <p:nvSpPr>
            <p:cNvPr id="10" name="object 10"/>
            <p:cNvSpPr/>
            <p:nvPr/>
          </p:nvSpPr>
          <p:spPr>
            <a:xfrm>
              <a:off x="5395976" y="3919600"/>
              <a:ext cx="1809750" cy="314325"/>
            </a:xfrm>
            <a:custGeom>
              <a:avLst/>
              <a:gdLst/>
              <a:ahLst/>
              <a:cxnLst/>
              <a:rect l="l" t="t" r="r" b="b"/>
              <a:pathLst>
                <a:path w="1809750" h="314325">
                  <a:moveTo>
                    <a:pt x="1809750" y="0"/>
                  </a:moveTo>
                  <a:lnTo>
                    <a:pt x="0" y="0"/>
                  </a:lnTo>
                  <a:lnTo>
                    <a:pt x="0" y="314325"/>
                  </a:lnTo>
                  <a:lnTo>
                    <a:pt x="1809750" y="314325"/>
                  </a:lnTo>
                  <a:lnTo>
                    <a:pt x="1809750" y="0"/>
                  </a:lnTo>
                  <a:close/>
                </a:path>
              </a:pathLst>
            </a:custGeom>
            <a:solidFill>
              <a:srgbClr val="5D396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p:nvPr/>
          </p:nvSpPr>
          <p:spPr>
            <a:xfrm>
              <a:off x="5395976" y="3919600"/>
              <a:ext cx="1809750" cy="314325"/>
            </a:xfrm>
            <a:custGeom>
              <a:avLst/>
              <a:gdLst/>
              <a:ahLst/>
              <a:cxnLst/>
              <a:rect l="l" t="t" r="r" b="b"/>
              <a:pathLst>
                <a:path w="1809750" h="314325">
                  <a:moveTo>
                    <a:pt x="0" y="314325"/>
                  </a:moveTo>
                  <a:lnTo>
                    <a:pt x="1809750" y="314325"/>
                  </a:lnTo>
                  <a:lnTo>
                    <a:pt x="1809750" y="0"/>
                  </a:lnTo>
                  <a:lnTo>
                    <a:pt x="0" y="0"/>
                  </a:lnTo>
                  <a:lnTo>
                    <a:pt x="0" y="314325"/>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2" name="object 12"/>
            <p:cNvPicPr/>
            <p:nvPr/>
          </p:nvPicPr>
          <p:blipFill>
            <a:blip r:embed="rId5" cstate="print"/>
            <a:stretch>
              <a:fillRect/>
            </a:stretch>
          </p:blipFill>
          <p:spPr>
            <a:xfrm>
              <a:off x="5711825" y="3980497"/>
              <a:ext cx="1266482" cy="200342"/>
            </a:xfrm>
            <a:prstGeom prst="rect">
              <a:avLst/>
            </a:prstGeom>
          </p:spPr>
        </p:pic>
        <p:sp>
          <p:nvSpPr>
            <p:cNvPr id="13" name="object 13"/>
            <p:cNvSpPr/>
            <p:nvPr/>
          </p:nvSpPr>
          <p:spPr>
            <a:xfrm>
              <a:off x="3900551" y="3614800"/>
              <a:ext cx="1190625" cy="314325"/>
            </a:xfrm>
            <a:custGeom>
              <a:avLst/>
              <a:gdLst/>
              <a:ahLst/>
              <a:cxnLst/>
              <a:rect l="l" t="t" r="r" b="b"/>
              <a:pathLst>
                <a:path w="1190625" h="314325">
                  <a:moveTo>
                    <a:pt x="1190625" y="0"/>
                  </a:moveTo>
                  <a:lnTo>
                    <a:pt x="0" y="0"/>
                  </a:lnTo>
                  <a:lnTo>
                    <a:pt x="0" y="314325"/>
                  </a:lnTo>
                  <a:lnTo>
                    <a:pt x="1190625" y="314325"/>
                  </a:lnTo>
                  <a:lnTo>
                    <a:pt x="1190625" y="0"/>
                  </a:lnTo>
                  <a:close/>
                </a:path>
              </a:pathLst>
            </a:custGeom>
            <a:solidFill>
              <a:srgbClr val="5D396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 name="object 14"/>
            <p:cNvSpPr/>
            <p:nvPr/>
          </p:nvSpPr>
          <p:spPr>
            <a:xfrm>
              <a:off x="3900551" y="3614800"/>
              <a:ext cx="1190625" cy="314325"/>
            </a:xfrm>
            <a:custGeom>
              <a:avLst/>
              <a:gdLst/>
              <a:ahLst/>
              <a:cxnLst/>
              <a:rect l="l" t="t" r="r" b="b"/>
              <a:pathLst>
                <a:path w="1190625" h="314325">
                  <a:moveTo>
                    <a:pt x="0" y="314325"/>
                  </a:moveTo>
                  <a:lnTo>
                    <a:pt x="1190625" y="314325"/>
                  </a:lnTo>
                  <a:lnTo>
                    <a:pt x="1190625" y="0"/>
                  </a:lnTo>
                  <a:lnTo>
                    <a:pt x="0" y="0"/>
                  </a:lnTo>
                  <a:lnTo>
                    <a:pt x="0" y="314325"/>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5" name="object 15"/>
            <p:cNvPicPr/>
            <p:nvPr/>
          </p:nvPicPr>
          <p:blipFill>
            <a:blip r:embed="rId6" cstate="print"/>
            <a:stretch>
              <a:fillRect/>
            </a:stretch>
          </p:blipFill>
          <p:spPr>
            <a:xfrm>
              <a:off x="4119245" y="3674110"/>
              <a:ext cx="847242" cy="200025"/>
            </a:xfrm>
            <a:prstGeom prst="rect">
              <a:avLst/>
            </a:prstGeom>
          </p:spPr>
        </p:pic>
        <p:sp>
          <p:nvSpPr>
            <p:cNvPr id="16" name="object 16"/>
            <p:cNvSpPr/>
            <p:nvPr/>
          </p:nvSpPr>
          <p:spPr>
            <a:xfrm>
              <a:off x="3633851" y="2719450"/>
              <a:ext cx="809625" cy="304800"/>
            </a:xfrm>
            <a:custGeom>
              <a:avLst/>
              <a:gdLst/>
              <a:ahLst/>
              <a:cxnLst/>
              <a:rect l="l" t="t" r="r" b="b"/>
              <a:pathLst>
                <a:path w="809625" h="304800">
                  <a:moveTo>
                    <a:pt x="809625" y="0"/>
                  </a:moveTo>
                  <a:lnTo>
                    <a:pt x="0" y="0"/>
                  </a:lnTo>
                  <a:lnTo>
                    <a:pt x="0" y="304800"/>
                  </a:lnTo>
                  <a:lnTo>
                    <a:pt x="809625" y="304800"/>
                  </a:lnTo>
                  <a:lnTo>
                    <a:pt x="809625" y="0"/>
                  </a:lnTo>
                  <a:close/>
                </a:path>
              </a:pathLst>
            </a:custGeom>
            <a:solidFill>
              <a:srgbClr val="04535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 name="object 17"/>
            <p:cNvSpPr/>
            <p:nvPr/>
          </p:nvSpPr>
          <p:spPr>
            <a:xfrm>
              <a:off x="3633851" y="2719450"/>
              <a:ext cx="809625" cy="304800"/>
            </a:xfrm>
            <a:custGeom>
              <a:avLst/>
              <a:gdLst/>
              <a:ahLst/>
              <a:cxnLst/>
              <a:rect l="l" t="t" r="r" b="b"/>
              <a:pathLst>
                <a:path w="809625" h="304800">
                  <a:moveTo>
                    <a:pt x="0" y="304800"/>
                  </a:moveTo>
                  <a:lnTo>
                    <a:pt x="809625" y="304800"/>
                  </a:lnTo>
                  <a:lnTo>
                    <a:pt x="809625" y="0"/>
                  </a:lnTo>
                  <a:lnTo>
                    <a:pt x="0" y="0"/>
                  </a:lnTo>
                  <a:lnTo>
                    <a:pt x="0" y="304800"/>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8" name="object 18"/>
            <p:cNvPicPr/>
            <p:nvPr/>
          </p:nvPicPr>
          <p:blipFill>
            <a:blip r:embed="rId7" cstate="print"/>
            <a:stretch>
              <a:fillRect/>
            </a:stretch>
          </p:blipFill>
          <p:spPr>
            <a:xfrm>
              <a:off x="3779901" y="2771203"/>
              <a:ext cx="579361" cy="200342"/>
            </a:xfrm>
            <a:prstGeom prst="rect">
              <a:avLst/>
            </a:prstGeom>
          </p:spPr>
        </p:pic>
        <p:sp>
          <p:nvSpPr>
            <p:cNvPr id="19" name="object 19"/>
            <p:cNvSpPr/>
            <p:nvPr/>
          </p:nvSpPr>
          <p:spPr>
            <a:xfrm>
              <a:off x="1928876" y="3214750"/>
              <a:ext cx="962025" cy="304800"/>
            </a:xfrm>
            <a:custGeom>
              <a:avLst/>
              <a:gdLst/>
              <a:ahLst/>
              <a:cxnLst/>
              <a:rect l="l" t="t" r="r" b="b"/>
              <a:pathLst>
                <a:path w="962025" h="304800">
                  <a:moveTo>
                    <a:pt x="962025" y="0"/>
                  </a:moveTo>
                  <a:lnTo>
                    <a:pt x="0" y="0"/>
                  </a:lnTo>
                  <a:lnTo>
                    <a:pt x="0" y="304800"/>
                  </a:lnTo>
                  <a:lnTo>
                    <a:pt x="962025" y="304800"/>
                  </a:lnTo>
                  <a:lnTo>
                    <a:pt x="962025" y="0"/>
                  </a:lnTo>
                  <a:close/>
                </a:path>
              </a:pathLst>
            </a:custGeom>
            <a:solidFill>
              <a:srgbClr val="61AC5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0" name="object 20"/>
            <p:cNvSpPr/>
            <p:nvPr/>
          </p:nvSpPr>
          <p:spPr>
            <a:xfrm>
              <a:off x="1928876" y="3214750"/>
              <a:ext cx="962025" cy="304800"/>
            </a:xfrm>
            <a:custGeom>
              <a:avLst/>
              <a:gdLst/>
              <a:ahLst/>
              <a:cxnLst/>
              <a:rect l="l" t="t" r="r" b="b"/>
              <a:pathLst>
                <a:path w="962025" h="304800">
                  <a:moveTo>
                    <a:pt x="0" y="304800"/>
                  </a:moveTo>
                  <a:lnTo>
                    <a:pt x="962025" y="304800"/>
                  </a:lnTo>
                  <a:lnTo>
                    <a:pt x="962025" y="0"/>
                  </a:lnTo>
                  <a:lnTo>
                    <a:pt x="0" y="0"/>
                  </a:lnTo>
                  <a:lnTo>
                    <a:pt x="0" y="304800"/>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1" name="object 21"/>
            <p:cNvPicPr/>
            <p:nvPr/>
          </p:nvPicPr>
          <p:blipFill>
            <a:blip r:embed="rId8" cstate="print"/>
            <a:stretch>
              <a:fillRect/>
            </a:stretch>
          </p:blipFill>
          <p:spPr>
            <a:xfrm>
              <a:off x="2118360" y="3268281"/>
              <a:ext cx="678230" cy="200342"/>
            </a:xfrm>
            <a:prstGeom prst="rect">
              <a:avLst/>
            </a:prstGeom>
          </p:spPr>
        </p:pic>
        <p:sp>
          <p:nvSpPr>
            <p:cNvPr id="22" name="object 22"/>
            <p:cNvSpPr/>
            <p:nvPr/>
          </p:nvSpPr>
          <p:spPr>
            <a:xfrm>
              <a:off x="195262" y="3271900"/>
              <a:ext cx="1171575" cy="314325"/>
            </a:xfrm>
            <a:custGeom>
              <a:avLst/>
              <a:gdLst/>
              <a:ahLst/>
              <a:cxnLst/>
              <a:rect l="l" t="t" r="r" b="b"/>
              <a:pathLst>
                <a:path w="1171575" h="314325">
                  <a:moveTo>
                    <a:pt x="1171575" y="0"/>
                  </a:moveTo>
                  <a:lnTo>
                    <a:pt x="0" y="0"/>
                  </a:lnTo>
                  <a:lnTo>
                    <a:pt x="0" y="314325"/>
                  </a:lnTo>
                  <a:lnTo>
                    <a:pt x="1171575" y="314325"/>
                  </a:lnTo>
                  <a:lnTo>
                    <a:pt x="1171575" y="0"/>
                  </a:lnTo>
                  <a:close/>
                </a:path>
              </a:pathLst>
            </a:custGeom>
            <a:solidFill>
              <a:srgbClr val="BC414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3" name="object 23"/>
            <p:cNvSpPr/>
            <p:nvPr/>
          </p:nvSpPr>
          <p:spPr>
            <a:xfrm>
              <a:off x="195262" y="3271900"/>
              <a:ext cx="1171575" cy="314325"/>
            </a:xfrm>
            <a:custGeom>
              <a:avLst/>
              <a:gdLst/>
              <a:ahLst/>
              <a:cxnLst/>
              <a:rect l="l" t="t" r="r" b="b"/>
              <a:pathLst>
                <a:path w="1171575" h="314325">
                  <a:moveTo>
                    <a:pt x="0" y="314325"/>
                  </a:moveTo>
                  <a:lnTo>
                    <a:pt x="1171575" y="314325"/>
                  </a:lnTo>
                  <a:lnTo>
                    <a:pt x="1171575" y="0"/>
                  </a:lnTo>
                  <a:lnTo>
                    <a:pt x="0" y="0"/>
                  </a:lnTo>
                  <a:lnTo>
                    <a:pt x="0" y="314325"/>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4" name="object 24"/>
            <p:cNvPicPr/>
            <p:nvPr/>
          </p:nvPicPr>
          <p:blipFill>
            <a:blip r:embed="rId9" cstate="print"/>
            <a:stretch>
              <a:fillRect/>
            </a:stretch>
          </p:blipFill>
          <p:spPr>
            <a:xfrm>
              <a:off x="410209" y="3330892"/>
              <a:ext cx="825817" cy="200342"/>
            </a:xfrm>
            <a:prstGeom prst="rect">
              <a:avLst/>
            </a:prstGeom>
          </p:spPr>
        </p:pic>
        <p:sp>
          <p:nvSpPr>
            <p:cNvPr id="25" name="object 25"/>
            <p:cNvSpPr/>
            <p:nvPr/>
          </p:nvSpPr>
          <p:spPr>
            <a:xfrm>
              <a:off x="2843276" y="1833625"/>
              <a:ext cx="1343025" cy="304800"/>
            </a:xfrm>
            <a:custGeom>
              <a:avLst/>
              <a:gdLst/>
              <a:ahLst/>
              <a:cxnLst/>
              <a:rect l="l" t="t" r="r" b="b"/>
              <a:pathLst>
                <a:path w="1343025" h="304800">
                  <a:moveTo>
                    <a:pt x="1343025" y="0"/>
                  </a:moveTo>
                  <a:lnTo>
                    <a:pt x="0" y="0"/>
                  </a:lnTo>
                  <a:lnTo>
                    <a:pt x="0" y="304800"/>
                  </a:lnTo>
                  <a:lnTo>
                    <a:pt x="1343025" y="304800"/>
                  </a:lnTo>
                  <a:lnTo>
                    <a:pt x="1343025" y="0"/>
                  </a:lnTo>
                  <a:close/>
                </a:path>
              </a:pathLst>
            </a:custGeom>
            <a:solidFill>
              <a:srgbClr val="61AC5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 name="object 26"/>
            <p:cNvSpPr/>
            <p:nvPr/>
          </p:nvSpPr>
          <p:spPr>
            <a:xfrm>
              <a:off x="2843276" y="1833625"/>
              <a:ext cx="1343025" cy="304800"/>
            </a:xfrm>
            <a:custGeom>
              <a:avLst/>
              <a:gdLst/>
              <a:ahLst/>
              <a:cxnLst/>
              <a:rect l="l" t="t" r="r" b="b"/>
              <a:pathLst>
                <a:path w="1343025" h="304800">
                  <a:moveTo>
                    <a:pt x="0" y="304800"/>
                  </a:moveTo>
                  <a:lnTo>
                    <a:pt x="1343025" y="304800"/>
                  </a:lnTo>
                  <a:lnTo>
                    <a:pt x="1343025" y="0"/>
                  </a:lnTo>
                  <a:lnTo>
                    <a:pt x="0" y="0"/>
                  </a:lnTo>
                  <a:lnTo>
                    <a:pt x="0" y="304800"/>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7" name="object 27"/>
            <p:cNvPicPr/>
            <p:nvPr/>
          </p:nvPicPr>
          <p:blipFill>
            <a:blip r:embed="rId10" cstate="print"/>
            <a:stretch>
              <a:fillRect/>
            </a:stretch>
          </p:blipFill>
          <p:spPr>
            <a:xfrm>
              <a:off x="3106166" y="1889823"/>
              <a:ext cx="910869" cy="200342"/>
            </a:xfrm>
            <a:prstGeom prst="rect">
              <a:avLst/>
            </a:prstGeom>
          </p:spPr>
        </p:pic>
        <p:pic>
          <p:nvPicPr>
            <p:cNvPr id="28" name="object 28"/>
            <p:cNvPicPr/>
            <p:nvPr/>
          </p:nvPicPr>
          <p:blipFill>
            <a:blip r:embed="rId11" cstate="print"/>
            <a:stretch>
              <a:fillRect/>
            </a:stretch>
          </p:blipFill>
          <p:spPr>
            <a:xfrm>
              <a:off x="2838450" y="5924549"/>
              <a:ext cx="2114550" cy="447675"/>
            </a:xfrm>
            <a:prstGeom prst="rect">
              <a:avLst/>
            </a:prstGeom>
          </p:spPr>
        </p:pic>
        <p:pic>
          <p:nvPicPr>
            <p:cNvPr id="29" name="object 29"/>
            <p:cNvPicPr/>
            <p:nvPr/>
          </p:nvPicPr>
          <p:blipFill>
            <a:blip r:embed="rId12" cstate="print"/>
            <a:stretch>
              <a:fillRect/>
            </a:stretch>
          </p:blipFill>
          <p:spPr>
            <a:xfrm>
              <a:off x="4503801" y="2589275"/>
              <a:ext cx="1498600" cy="555625"/>
            </a:xfrm>
            <a:prstGeom prst="rect">
              <a:avLst/>
            </a:prstGeom>
          </p:spPr>
        </p:pic>
        <p:pic>
          <p:nvPicPr>
            <p:cNvPr id="30" name="object 30"/>
            <p:cNvPicPr/>
            <p:nvPr/>
          </p:nvPicPr>
          <p:blipFill>
            <a:blip r:embed="rId13" cstate="print"/>
            <a:stretch>
              <a:fillRect/>
            </a:stretch>
          </p:blipFill>
          <p:spPr>
            <a:xfrm>
              <a:off x="4280677" y="6432772"/>
              <a:ext cx="1564147" cy="193443"/>
            </a:xfrm>
            <a:prstGeom prst="rect">
              <a:avLst/>
            </a:prstGeom>
          </p:spPr>
        </p:pic>
        <p:sp>
          <p:nvSpPr>
            <p:cNvPr id="31" name="object 31"/>
            <p:cNvSpPr/>
            <p:nvPr/>
          </p:nvSpPr>
          <p:spPr>
            <a:xfrm>
              <a:off x="5972175" y="5048249"/>
              <a:ext cx="1047750" cy="342900"/>
            </a:xfrm>
            <a:custGeom>
              <a:avLst/>
              <a:gdLst/>
              <a:ahLst/>
              <a:cxnLst/>
              <a:rect l="l" t="t" r="r" b="b"/>
              <a:pathLst>
                <a:path w="1047750" h="342900">
                  <a:moveTo>
                    <a:pt x="1047750" y="0"/>
                  </a:moveTo>
                  <a:lnTo>
                    <a:pt x="0" y="0"/>
                  </a:lnTo>
                  <a:lnTo>
                    <a:pt x="0" y="342900"/>
                  </a:lnTo>
                  <a:lnTo>
                    <a:pt x="1047750" y="342900"/>
                  </a:lnTo>
                  <a:lnTo>
                    <a:pt x="1047750" y="0"/>
                  </a:lnTo>
                  <a:close/>
                </a:path>
              </a:pathLst>
            </a:custGeom>
            <a:solidFill>
              <a:srgbClr val="F9A31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2" name="object 32"/>
            <p:cNvSpPr/>
            <p:nvPr/>
          </p:nvSpPr>
          <p:spPr>
            <a:xfrm>
              <a:off x="5972175" y="5048249"/>
              <a:ext cx="1047750" cy="342900"/>
            </a:xfrm>
            <a:custGeom>
              <a:avLst/>
              <a:gdLst/>
              <a:ahLst/>
              <a:cxnLst/>
              <a:rect l="l" t="t" r="r" b="b"/>
              <a:pathLst>
                <a:path w="1047750" h="342900">
                  <a:moveTo>
                    <a:pt x="0" y="342900"/>
                  </a:moveTo>
                  <a:lnTo>
                    <a:pt x="1047750" y="342900"/>
                  </a:lnTo>
                  <a:lnTo>
                    <a:pt x="1047750" y="0"/>
                  </a:lnTo>
                  <a:lnTo>
                    <a:pt x="0" y="0"/>
                  </a:lnTo>
                  <a:lnTo>
                    <a:pt x="0" y="342900"/>
                  </a:lnTo>
                  <a:close/>
                </a:path>
              </a:pathLst>
            </a:custGeom>
            <a:ln w="15875">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33" name="object 33"/>
            <p:cNvPicPr/>
            <p:nvPr/>
          </p:nvPicPr>
          <p:blipFill>
            <a:blip r:embed="rId14" cstate="print"/>
            <a:stretch>
              <a:fillRect/>
            </a:stretch>
          </p:blipFill>
          <p:spPr>
            <a:xfrm>
              <a:off x="6180835" y="5115877"/>
              <a:ext cx="730072" cy="228917"/>
            </a:xfrm>
            <a:prstGeom prst="rect">
              <a:avLst/>
            </a:prstGeom>
          </p:spPr>
        </p:pic>
        <p:sp>
          <p:nvSpPr>
            <p:cNvPr id="34" name="object 34"/>
            <p:cNvSpPr/>
            <p:nvPr/>
          </p:nvSpPr>
          <p:spPr>
            <a:xfrm>
              <a:off x="5843651" y="5415025"/>
              <a:ext cx="266700" cy="600075"/>
            </a:xfrm>
            <a:custGeom>
              <a:avLst/>
              <a:gdLst/>
              <a:ahLst/>
              <a:cxnLst/>
              <a:rect l="l" t="t" r="r" b="b"/>
              <a:pathLst>
                <a:path w="266700" h="600075">
                  <a:moveTo>
                    <a:pt x="140462" y="0"/>
                  </a:moveTo>
                  <a:lnTo>
                    <a:pt x="106045" y="0"/>
                  </a:lnTo>
                  <a:lnTo>
                    <a:pt x="106045" y="72643"/>
                  </a:lnTo>
                  <a:lnTo>
                    <a:pt x="129032" y="72643"/>
                  </a:lnTo>
                  <a:lnTo>
                    <a:pt x="83058" y="121158"/>
                  </a:lnTo>
                  <a:lnTo>
                    <a:pt x="83058" y="193903"/>
                  </a:lnTo>
                  <a:lnTo>
                    <a:pt x="0" y="193903"/>
                  </a:lnTo>
                  <a:lnTo>
                    <a:pt x="0" y="378777"/>
                  </a:lnTo>
                  <a:lnTo>
                    <a:pt x="45847" y="378777"/>
                  </a:lnTo>
                  <a:lnTo>
                    <a:pt x="243712" y="600011"/>
                  </a:lnTo>
                  <a:lnTo>
                    <a:pt x="255143" y="600011"/>
                  </a:lnTo>
                  <a:lnTo>
                    <a:pt x="255143" y="354520"/>
                  </a:lnTo>
                  <a:lnTo>
                    <a:pt x="232283" y="330276"/>
                  </a:lnTo>
                  <a:lnTo>
                    <a:pt x="232283" y="281787"/>
                  </a:lnTo>
                  <a:lnTo>
                    <a:pt x="266700" y="281787"/>
                  </a:lnTo>
                  <a:lnTo>
                    <a:pt x="140462" y="0"/>
                  </a:lnTo>
                  <a:close/>
                </a:path>
              </a:pathLst>
            </a:custGeom>
            <a:solidFill>
              <a:srgbClr val="005B95"/>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5" name="object 35"/>
            <p:cNvSpPr/>
            <p:nvPr/>
          </p:nvSpPr>
          <p:spPr>
            <a:xfrm>
              <a:off x="5843651" y="5415025"/>
              <a:ext cx="266700" cy="600075"/>
            </a:xfrm>
            <a:custGeom>
              <a:avLst/>
              <a:gdLst/>
              <a:ahLst/>
              <a:cxnLst/>
              <a:rect l="l" t="t" r="r" b="b"/>
              <a:pathLst>
                <a:path w="266700" h="600075">
                  <a:moveTo>
                    <a:pt x="232283" y="281787"/>
                  </a:moveTo>
                  <a:lnTo>
                    <a:pt x="266700" y="281787"/>
                  </a:lnTo>
                  <a:lnTo>
                    <a:pt x="140462" y="0"/>
                  </a:lnTo>
                  <a:lnTo>
                    <a:pt x="106045" y="0"/>
                  </a:lnTo>
                  <a:lnTo>
                    <a:pt x="106045" y="72643"/>
                  </a:lnTo>
                  <a:lnTo>
                    <a:pt x="129032" y="72643"/>
                  </a:lnTo>
                  <a:lnTo>
                    <a:pt x="83058" y="121158"/>
                  </a:lnTo>
                  <a:lnTo>
                    <a:pt x="83058" y="193903"/>
                  </a:lnTo>
                  <a:lnTo>
                    <a:pt x="0" y="193903"/>
                  </a:lnTo>
                  <a:lnTo>
                    <a:pt x="0" y="378777"/>
                  </a:lnTo>
                  <a:lnTo>
                    <a:pt x="45847" y="378777"/>
                  </a:lnTo>
                  <a:lnTo>
                    <a:pt x="243712" y="600011"/>
                  </a:lnTo>
                  <a:lnTo>
                    <a:pt x="255143" y="600011"/>
                  </a:lnTo>
                  <a:lnTo>
                    <a:pt x="255143" y="354520"/>
                  </a:lnTo>
                  <a:lnTo>
                    <a:pt x="232283" y="330276"/>
                  </a:lnTo>
                  <a:lnTo>
                    <a:pt x="232283" y="281787"/>
                  </a:lnTo>
                  <a:close/>
                </a:path>
              </a:pathLst>
            </a:custGeom>
            <a:ln w="14097">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6" name="object 36"/>
            <p:cNvSpPr/>
            <p:nvPr/>
          </p:nvSpPr>
          <p:spPr>
            <a:xfrm>
              <a:off x="5891276" y="5691187"/>
              <a:ext cx="209550" cy="314325"/>
            </a:xfrm>
            <a:custGeom>
              <a:avLst/>
              <a:gdLst/>
              <a:ahLst/>
              <a:cxnLst/>
              <a:rect l="l" t="t" r="r" b="b"/>
              <a:pathLst>
                <a:path w="209550" h="314325">
                  <a:moveTo>
                    <a:pt x="186562" y="0"/>
                  </a:moveTo>
                  <a:lnTo>
                    <a:pt x="0" y="736"/>
                  </a:lnTo>
                  <a:lnTo>
                    <a:pt x="126" y="95808"/>
                  </a:lnTo>
                  <a:lnTo>
                    <a:pt x="197993" y="314325"/>
                  </a:lnTo>
                  <a:lnTo>
                    <a:pt x="209550" y="314325"/>
                  </a:lnTo>
                  <a:lnTo>
                    <a:pt x="209550" y="71843"/>
                  </a:lnTo>
                  <a:lnTo>
                    <a:pt x="186562" y="47878"/>
                  </a:lnTo>
                  <a:lnTo>
                    <a:pt x="186562" y="0"/>
                  </a:lnTo>
                  <a:close/>
                </a:path>
              </a:pathLst>
            </a:custGeom>
            <a:solidFill>
              <a:srgbClr val="00AAE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7" name="object 37"/>
            <p:cNvSpPr/>
            <p:nvPr/>
          </p:nvSpPr>
          <p:spPr>
            <a:xfrm>
              <a:off x="5891276" y="5691187"/>
              <a:ext cx="209550" cy="314325"/>
            </a:xfrm>
            <a:custGeom>
              <a:avLst/>
              <a:gdLst/>
              <a:ahLst/>
              <a:cxnLst/>
              <a:rect l="l" t="t" r="r" b="b"/>
              <a:pathLst>
                <a:path w="209550" h="314325">
                  <a:moveTo>
                    <a:pt x="186562" y="0"/>
                  </a:moveTo>
                  <a:lnTo>
                    <a:pt x="0" y="736"/>
                  </a:lnTo>
                  <a:lnTo>
                    <a:pt x="1" y="24505"/>
                  </a:lnTo>
                  <a:lnTo>
                    <a:pt x="15" y="48277"/>
                  </a:lnTo>
                  <a:lnTo>
                    <a:pt x="53" y="72047"/>
                  </a:lnTo>
                  <a:lnTo>
                    <a:pt x="126" y="95808"/>
                  </a:lnTo>
                  <a:lnTo>
                    <a:pt x="197993" y="314325"/>
                  </a:lnTo>
                  <a:lnTo>
                    <a:pt x="209550" y="314325"/>
                  </a:lnTo>
                  <a:lnTo>
                    <a:pt x="209550" y="71843"/>
                  </a:lnTo>
                  <a:lnTo>
                    <a:pt x="186562" y="47878"/>
                  </a:lnTo>
                  <a:lnTo>
                    <a:pt x="186562" y="0"/>
                  </a:lnTo>
                  <a:close/>
                </a:path>
              </a:pathLst>
            </a:custGeom>
            <a:ln w="14097">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3832347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7998"/>
            </a:xfrm>
            <a:prstGeom prst="rect">
              <a:avLst/>
            </a:prstGeom>
          </p:spPr>
        </p:pic>
        <p:pic>
          <p:nvPicPr>
            <p:cNvPr id="4" name="object 4"/>
            <p:cNvPicPr/>
            <p:nvPr/>
          </p:nvPicPr>
          <p:blipFill>
            <a:blip r:embed="rId3" cstate="print"/>
            <a:stretch>
              <a:fillRect/>
            </a:stretch>
          </p:blipFill>
          <p:spPr>
            <a:xfrm>
              <a:off x="4438650" y="1866900"/>
              <a:ext cx="190500" cy="257175"/>
            </a:xfrm>
            <a:prstGeom prst="rect">
              <a:avLst/>
            </a:prstGeom>
          </p:spPr>
        </p:pic>
        <p:pic>
          <p:nvPicPr>
            <p:cNvPr id="5" name="object 5"/>
            <p:cNvPicPr/>
            <p:nvPr/>
          </p:nvPicPr>
          <p:blipFill>
            <a:blip r:embed="rId4" cstate="print"/>
            <a:stretch>
              <a:fillRect/>
            </a:stretch>
          </p:blipFill>
          <p:spPr>
            <a:xfrm>
              <a:off x="2867025" y="3895725"/>
              <a:ext cx="209550" cy="209550"/>
            </a:xfrm>
            <a:prstGeom prst="rect">
              <a:avLst/>
            </a:prstGeom>
          </p:spPr>
        </p:pic>
        <p:pic>
          <p:nvPicPr>
            <p:cNvPr id="6" name="object 6"/>
            <p:cNvPicPr/>
            <p:nvPr/>
          </p:nvPicPr>
          <p:blipFill>
            <a:blip r:embed="rId5" cstate="print"/>
            <a:stretch>
              <a:fillRect/>
            </a:stretch>
          </p:blipFill>
          <p:spPr>
            <a:xfrm>
              <a:off x="3933825" y="4086225"/>
              <a:ext cx="352425" cy="342900"/>
            </a:xfrm>
            <a:prstGeom prst="rect">
              <a:avLst/>
            </a:prstGeom>
          </p:spPr>
        </p:pic>
        <p:pic>
          <p:nvPicPr>
            <p:cNvPr id="7" name="object 7"/>
            <p:cNvPicPr/>
            <p:nvPr/>
          </p:nvPicPr>
          <p:blipFill>
            <a:blip r:embed="rId6" cstate="print"/>
            <a:stretch>
              <a:fillRect/>
            </a:stretch>
          </p:blipFill>
          <p:spPr>
            <a:xfrm>
              <a:off x="5153025" y="3438525"/>
              <a:ext cx="209550" cy="209550"/>
            </a:xfrm>
            <a:prstGeom prst="rect">
              <a:avLst/>
            </a:prstGeom>
          </p:spPr>
        </p:pic>
        <p:pic>
          <p:nvPicPr>
            <p:cNvPr id="8" name="object 8"/>
            <p:cNvPicPr/>
            <p:nvPr/>
          </p:nvPicPr>
          <p:blipFill>
            <a:blip r:embed="rId7" cstate="print"/>
            <a:stretch>
              <a:fillRect/>
            </a:stretch>
          </p:blipFill>
          <p:spPr>
            <a:xfrm>
              <a:off x="4438650" y="2190750"/>
              <a:ext cx="209550" cy="209550"/>
            </a:xfrm>
            <a:prstGeom prst="rect">
              <a:avLst/>
            </a:prstGeom>
          </p:spPr>
        </p:pic>
        <p:pic>
          <p:nvPicPr>
            <p:cNvPr id="9" name="object 9"/>
            <p:cNvPicPr/>
            <p:nvPr/>
          </p:nvPicPr>
          <p:blipFill>
            <a:blip r:embed="rId3" cstate="print"/>
            <a:stretch>
              <a:fillRect/>
            </a:stretch>
          </p:blipFill>
          <p:spPr>
            <a:xfrm>
              <a:off x="4810125" y="2647950"/>
              <a:ext cx="180975" cy="247650"/>
            </a:xfrm>
            <a:prstGeom prst="rect">
              <a:avLst/>
            </a:prstGeom>
          </p:spPr>
        </p:pic>
        <p:pic>
          <p:nvPicPr>
            <p:cNvPr id="10" name="object 10"/>
            <p:cNvPicPr/>
            <p:nvPr/>
          </p:nvPicPr>
          <p:blipFill>
            <a:blip r:embed="rId8" cstate="print"/>
            <a:stretch>
              <a:fillRect/>
            </a:stretch>
          </p:blipFill>
          <p:spPr>
            <a:xfrm>
              <a:off x="4276725" y="2000250"/>
              <a:ext cx="209550" cy="209550"/>
            </a:xfrm>
            <a:prstGeom prst="rect">
              <a:avLst/>
            </a:prstGeom>
          </p:spPr>
        </p:pic>
        <p:pic>
          <p:nvPicPr>
            <p:cNvPr id="11" name="object 11"/>
            <p:cNvPicPr/>
            <p:nvPr/>
          </p:nvPicPr>
          <p:blipFill>
            <a:blip r:embed="rId3" cstate="print"/>
            <a:stretch>
              <a:fillRect/>
            </a:stretch>
          </p:blipFill>
          <p:spPr>
            <a:xfrm>
              <a:off x="4914900" y="2867025"/>
              <a:ext cx="180975" cy="247650"/>
            </a:xfrm>
            <a:prstGeom prst="rect">
              <a:avLst/>
            </a:prstGeom>
          </p:spPr>
        </p:pic>
        <p:pic>
          <p:nvPicPr>
            <p:cNvPr id="12" name="object 12"/>
            <p:cNvPicPr/>
            <p:nvPr/>
          </p:nvPicPr>
          <p:blipFill>
            <a:blip r:embed="rId3" cstate="print"/>
            <a:stretch>
              <a:fillRect/>
            </a:stretch>
          </p:blipFill>
          <p:spPr>
            <a:xfrm>
              <a:off x="4953000" y="3133725"/>
              <a:ext cx="190500" cy="257175"/>
            </a:xfrm>
            <a:prstGeom prst="rect">
              <a:avLst/>
            </a:prstGeom>
          </p:spPr>
        </p:pic>
        <p:pic>
          <p:nvPicPr>
            <p:cNvPr id="13" name="object 13"/>
            <p:cNvPicPr/>
            <p:nvPr/>
          </p:nvPicPr>
          <p:blipFill>
            <a:blip r:embed="rId3" cstate="print"/>
            <a:stretch>
              <a:fillRect/>
            </a:stretch>
          </p:blipFill>
          <p:spPr>
            <a:xfrm>
              <a:off x="4200525" y="3352800"/>
              <a:ext cx="180975" cy="257175"/>
            </a:xfrm>
            <a:prstGeom prst="rect">
              <a:avLst/>
            </a:prstGeom>
          </p:spPr>
        </p:pic>
        <p:pic>
          <p:nvPicPr>
            <p:cNvPr id="14" name="object 14"/>
            <p:cNvPicPr/>
            <p:nvPr/>
          </p:nvPicPr>
          <p:blipFill>
            <a:blip r:embed="rId9" cstate="print"/>
            <a:stretch>
              <a:fillRect/>
            </a:stretch>
          </p:blipFill>
          <p:spPr>
            <a:xfrm>
              <a:off x="4352925" y="3457575"/>
              <a:ext cx="180975" cy="257175"/>
            </a:xfrm>
            <a:prstGeom prst="rect">
              <a:avLst/>
            </a:prstGeom>
          </p:spPr>
        </p:pic>
        <p:pic>
          <p:nvPicPr>
            <p:cNvPr id="15" name="object 15"/>
            <p:cNvPicPr/>
            <p:nvPr/>
          </p:nvPicPr>
          <p:blipFill>
            <a:blip r:embed="rId3" cstate="print"/>
            <a:stretch>
              <a:fillRect/>
            </a:stretch>
          </p:blipFill>
          <p:spPr>
            <a:xfrm>
              <a:off x="4229100" y="3609975"/>
              <a:ext cx="180975" cy="257175"/>
            </a:xfrm>
            <a:prstGeom prst="rect">
              <a:avLst/>
            </a:prstGeom>
          </p:spPr>
        </p:pic>
        <p:pic>
          <p:nvPicPr>
            <p:cNvPr id="16" name="object 16"/>
            <p:cNvPicPr/>
            <p:nvPr/>
          </p:nvPicPr>
          <p:blipFill>
            <a:blip r:embed="rId3" cstate="print"/>
            <a:stretch>
              <a:fillRect/>
            </a:stretch>
          </p:blipFill>
          <p:spPr>
            <a:xfrm>
              <a:off x="5419725" y="4314825"/>
              <a:ext cx="180975" cy="257175"/>
            </a:xfrm>
            <a:prstGeom prst="rect">
              <a:avLst/>
            </a:prstGeom>
          </p:spPr>
        </p:pic>
        <p:pic>
          <p:nvPicPr>
            <p:cNvPr id="17" name="object 17"/>
            <p:cNvPicPr/>
            <p:nvPr/>
          </p:nvPicPr>
          <p:blipFill>
            <a:blip r:embed="rId10" cstate="print"/>
            <a:stretch>
              <a:fillRect/>
            </a:stretch>
          </p:blipFill>
          <p:spPr>
            <a:xfrm>
              <a:off x="4048125" y="3352800"/>
              <a:ext cx="209550" cy="209550"/>
            </a:xfrm>
            <a:prstGeom prst="rect">
              <a:avLst/>
            </a:prstGeom>
          </p:spPr>
        </p:pic>
        <p:pic>
          <p:nvPicPr>
            <p:cNvPr id="18" name="object 18"/>
            <p:cNvPicPr/>
            <p:nvPr/>
          </p:nvPicPr>
          <p:blipFill>
            <a:blip r:embed="rId3" cstate="print"/>
            <a:stretch>
              <a:fillRect/>
            </a:stretch>
          </p:blipFill>
          <p:spPr>
            <a:xfrm>
              <a:off x="5991225" y="5048250"/>
              <a:ext cx="180975" cy="257175"/>
            </a:xfrm>
            <a:prstGeom prst="rect">
              <a:avLst/>
            </a:prstGeom>
          </p:spPr>
        </p:pic>
        <p:pic>
          <p:nvPicPr>
            <p:cNvPr id="19" name="object 19"/>
            <p:cNvPicPr/>
            <p:nvPr/>
          </p:nvPicPr>
          <p:blipFill>
            <a:blip r:embed="rId3" cstate="print"/>
            <a:stretch>
              <a:fillRect/>
            </a:stretch>
          </p:blipFill>
          <p:spPr>
            <a:xfrm>
              <a:off x="5848350" y="5562600"/>
              <a:ext cx="190500" cy="257175"/>
            </a:xfrm>
            <a:prstGeom prst="rect">
              <a:avLst/>
            </a:prstGeom>
          </p:spPr>
        </p:pic>
        <p:pic>
          <p:nvPicPr>
            <p:cNvPr id="20" name="object 20"/>
            <p:cNvPicPr/>
            <p:nvPr/>
          </p:nvPicPr>
          <p:blipFill>
            <a:blip r:embed="rId3" cstate="print"/>
            <a:stretch>
              <a:fillRect/>
            </a:stretch>
          </p:blipFill>
          <p:spPr>
            <a:xfrm>
              <a:off x="6019800" y="5867400"/>
              <a:ext cx="190500" cy="247650"/>
            </a:xfrm>
            <a:prstGeom prst="rect">
              <a:avLst/>
            </a:prstGeom>
          </p:spPr>
        </p:pic>
        <p:pic>
          <p:nvPicPr>
            <p:cNvPr id="21" name="object 21"/>
            <p:cNvPicPr/>
            <p:nvPr/>
          </p:nvPicPr>
          <p:blipFill>
            <a:blip r:embed="rId11" cstate="print"/>
            <a:stretch>
              <a:fillRect/>
            </a:stretch>
          </p:blipFill>
          <p:spPr>
            <a:xfrm>
              <a:off x="6939280" y="512698"/>
              <a:ext cx="4413885" cy="514985"/>
            </a:xfrm>
            <a:prstGeom prst="rect">
              <a:avLst/>
            </a:prstGeom>
          </p:spPr>
        </p:pic>
        <p:sp>
          <p:nvSpPr>
            <p:cNvPr id="22" name="object 22"/>
            <p:cNvSpPr/>
            <p:nvPr/>
          </p:nvSpPr>
          <p:spPr>
            <a:xfrm>
              <a:off x="9777666" y="5966523"/>
              <a:ext cx="1607185" cy="223520"/>
            </a:xfrm>
            <a:custGeom>
              <a:avLst/>
              <a:gdLst/>
              <a:ahLst/>
              <a:cxnLst/>
              <a:rect l="l" t="t" r="r" b="b"/>
              <a:pathLst>
                <a:path w="1607184" h="223520">
                  <a:moveTo>
                    <a:pt x="227647" y="219354"/>
                  </a:moveTo>
                  <a:lnTo>
                    <a:pt x="213080" y="181622"/>
                  </a:lnTo>
                  <a:lnTo>
                    <a:pt x="197510" y="141287"/>
                  </a:lnTo>
                  <a:lnTo>
                    <a:pt x="158788" y="40970"/>
                  </a:lnTo>
                  <a:lnTo>
                    <a:pt x="150088" y="18427"/>
                  </a:lnTo>
                  <a:lnTo>
                    <a:pt x="150088" y="141287"/>
                  </a:lnTo>
                  <a:lnTo>
                    <a:pt x="77495" y="141287"/>
                  </a:lnTo>
                  <a:lnTo>
                    <a:pt x="113931" y="40970"/>
                  </a:lnTo>
                  <a:lnTo>
                    <a:pt x="150088" y="141287"/>
                  </a:lnTo>
                  <a:lnTo>
                    <a:pt x="150088" y="18427"/>
                  </a:lnTo>
                  <a:lnTo>
                    <a:pt x="143217" y="622"/>
                  </a:lnTo>
                  <a:lnTo>
                    <a:pt x="84772" y="622"/>
                  </a:lnTo>
                  <a:lnTo>
                    <a:pt x="0" y="219354"/>
                  </a:lnTo>
                  <a:lnTo>
                    <a:pt x="51231" y="219354"/>
                  </a:lnTo>
                  <a:lnTo>
                    <a:pt x="65036" y="181622"/>
                  </a:lnTo>
                  <a:lnTo>
                    <a:pt x="162890" y="181622"/>
                  </a:lnTo>
                  <a:lnTo>
                    <a:pt x="176758" y="219354"/>
                  </a:lnTo>
                  <a:lnTo>
                    <a:pt x="227647" y="219354"/>
                  </a:lnTo>
                  <a:close/>
                </a:path>
                <a:path w="1607184" h="223520">
                  <a:moveTo>
                    <a:pt x="384873" y="558"/>
                  </a:moveTo>
                  <a:lnTo>
                    <a:pt x="342836" y="558"/>
                  </a:lnTo>
                  <a:lnTo>
                    <a:pt x="342836" y="81229"/>
                  </a:lnTo>
                  <a:lnTo>
                    <a:pt x="342836" y="112102"/>
                  </a:lnTo>
                  <a:lnTo>
                    <a:pt x="342836" y="168275"/>
                  </a:lnTo>
                  <a:lnTo>
                    <a:pt x="336105" y="175526"/>
                  </a:lnTo>
                  <a:lnTo>
                    <a:pt x="327355" y="181203"/>
                  </a:lnTo>
                  <a:lnTo>
                    <a:pt x="317284" y="184937"/>
                  </a:lnTo>
                  <a:lnTo>
                    <a:pt x="306679" y="186283"/>
                  </a:lnTo>
                  <a:lnTo>
                    <a:pt x="290449" y="182930"/>
                  </a:lnTo>
                  <a:lnTo>
                    <a:pt x="277787" y="173532"/>
                  </a:lnTo>
                  <a:lnTo>
                    <a:pt x="269557" y="159016"/>
                  </a:lnTo>
                  <a:lnTo>
                    <a:pt x="266623" y="140360"/>
                  </a:lnTo>
                  <a:lnTo>
                    <a:pt x="269557" y="121513"/>
                  </a:lnTo>
                  <a:lnTo>
                    <a:pt x="277787" y="106895"/>
                  </a:lnTo>
                  <a:lnTo>
                    <a:pt x="290449" y="97447"/>
                  </a:lnTo>
                  <a:lnTo>
                    <a:pt x="306679" y="94094"/>
                  </a:lnTo>
                  <a:lnTo>
                    <a:pt x="317284" y="95440"/>
                  </a:lnTo>
                  <a:lnTo>
                    <a:pt x="327355" y="99174"/>
                  </a:lnTo>
                  <a:lnTo>
                    <a:pt x="336130" y="104876"/>
                  </a:lnTo>
                  <a:lnTo>
                    <a:pt x="342836" y="112102"/>
                  </a:lnTo>
                  <a:lnTo>
                    <a:pt x="342836" y="81229"/>
                  </a:lnTo>
                  <a:lnTo>
                    <a:pt x="332536" y="70675"/>
                  </a:lnTo>
                  <a:lnTo>
                    <a:pt x="320687" y="63106"/>
                  </a:lnTo>
                  <a:lnTo>
                    <a:pt x="307670" y="58534"/>
                  </a:lnTo>
                  <a:lnTo>
                    <a:pt x="293878" y="56997"/>
                  </a:lnTo>
                  <a:lnTo>
                    <a:pt x="265849" y="62725"/>
                  </a:lnTo>
                  <a:lnTo>
                    <a:pt x="243586" y="79222"/>
                  </a:lnTo>
                  <a:lnTo>
                    <a:pt x="228904" y="105435"/>
                  </a:lnTo>
                  <a:lnTo>
                    <a:pt x="223608" y="140360"/>
                  </a:lnTo>
                  <a:lnTo>
                    <a:pt x="228955" y="175526"/>
                  </a:lnTo>
                  <a:lnTo>
                    <a:pt x="243713" y="201561"/>
                  </a:lnTo>
                  <a:lnTo>
                    <a:pt x="266001" y="217703"/>
                  </a:lnTo>
                  <a:lnTo>
                    <a:pt x="293878" y="223240"/>
                  </a:lnTo>
                  <a:lnTo>
                    <a:pt x="307835" y="221665"/>
                  </a:lnTo>
                  <a:lnTo>
                    <a:pt x="320852" y="217043"/>
                  </a:lnTo>
                  <a:lnTo>
                    <a:pt x="332613" y="209524"/>
                  </a:lnTo>
                  <a:lnTo>
                    <a:pt x="342836" y="199288"/>
                  </a:lnTo>
                  <a:lnTo>
                    <a:pt x="342836" y="219290"/>
                  </a:lnTo>
                  <a:lnTo>
                    <a:pt x="384873" y="219290"/>
                  </a:lnTo>
                  <a:lnTo>
                    <a:pt x="384873" y="199288"/>
                  </a:lnTo>
                  <a:lnTo>
                    <a:pt x="384873" y="186283"/>
                  </a:lnTo>
                  <a:lnTo>
                    <a:pt x="384873" y="94094"/>
                  </a:lnTo>
                  <a:lnTo>
                    <a:pt x="384873" y="81229"/>
                  </a:lnTo>
                  <a:lnTo>
                    <a:pt x="384873" y="558"/>
                  </a:lnTo>
                  <a:close/>
                </a:path>
                <a:path w="1607184" h="223520">
                  <a:moveTo>
                    <a:pt x="567486" y="60883"/>
                  </a:moveTo>
                  <a:lnTo>
                    <a:pt x="522490" y="60883"/>
                  </a:lnTo>
                  <a:lnTo>
                    <a:pt x="481101" y="171107"/>
                  </a:lnTo>
                  <a:lnTo>
                    <a:pt x="439699" y="60883"/>
                  </a:lnTo>
                  <a:lnTo>
                    <a:pt x="395058" y="60883"/>
                  </a:lnTo>
                  <a:lnTo>
                    <a:pt x="458736" y="219290"/>
                  </a:lnTo>
                  <a:lnTo>
                    <a:pt x="503745" y="219290"/>
                  </a:lnTo>
                  <a:lnTo>
                    <a:pt x="567486" y="60883"/>
                  </a:lnTo>
                  <a:close/>
                </a:path>
                <a:path w="1607184" h="223520">
                  <a:moveTo>
                    <a:pt x="724395" y="144259"/>
                  </a:moveTo>
                  <a:lnTo>
                    <a:pt x="721296" y="125183"/>
                  </a:lnTo>
                  <a:lnTo>
                    <a:pt x="718629" y="108737"/>
                  </a:lnTo>
                  <a:lnTo>
                    <a:pt x="707631" y="90055"/>
                  </a:lnTo>
                  <a:lnTo>
                    <a:pt x="702449" y="81254"/>
                  </a:lnTo>
                  <a:lnTo>
                    <a:pt x="684022" y="68122"/>
                  </a:lnTo>
                  <a:lnTo>
                    <a:pt x="684022" y="125183"/>
                  </a:lnTo>
                  <a:lnTo>
                    <a:pt x="605840" y="125183"/>
                  </a:lnTo>
                  <a:lnTo>
                    <a:pt x="609066" y="113309"/>
                  </a:lnTo>
                  <a:lnTo>
                    <a:pt x="609142" y="113055"/>
                  </a:lnTo>
                  <a:lnTo>
                    <a:pt x="616419" y="101739"/>
                  </a:lnTo>
                  <a:lnTo>
                    <a:pt x="628103" y="93421"/>
                  </a:lnTo>
                  <a:lnTo>
                    <a:pt x="627888" y="93421"/>
                  </a:lnTo>
                  <a:lnTo>
                    <a:pt x="644956" y="90055"/>
                  </a:lnTo>
                  <a:lnTo>
                    <a:pt x="662597" y="93421"/>
                  </a:lnTo>
                  <a:lnTo>
                    <a:pt x="674497" y="101955"/>
                  </a:lnTo>
                  <a:lnTo>
                    <a:pt x="681405" y="113309"/>
                  </a:lnTo>
                  <a:lnTo>
                    <a:pt x="684022" y="125183"/>
                  </a:lnTo>
                  <a:lnTo>
                    <a:pt x="684022" y="68122"/>
                  </a:lnTo>
                  <a:lnTo>
                    <a:pt x="677316" y="63334"/>
                  </a:lnTo>
                  <a:lnTo>
                    <a:pt x="644956" y="56997"/>
                  </a:lnTo>
                  <a:lnTo>
                    <a:pt x="611746" y="63500"/>
                  </a:lnTo>
                  <a:lnTo>
                    <a:pt x="585774" y="81254"/>
                  </a:lnTo>
                  <a:lnTo>
                    <a:pt x="568858" y="107632"/>
                  </a:lnTo>
                  <a:lnTo>
                    <a:pt x="562825" y="140017"/>
                  </a:lnTo>
                  <a:lnTo>
                    <a:pt x="569277" y="174459"/>
                  </a:lnTo>
                  <a:lnTo>
                    <a:pt x="587108" y="200710"/>
                  </a:lnTo>
                  <a:lnTo>
                    <a:pt x="613994" y="217436"/>
                  </a:lnTo>
                  <a:lnTo>
                    <a:pt x="647598" y="223304"/>
                  </a:lnTo>
                  <a:lnTo>
                    <a:pt x="665949" y="221945"/>
                  </a:lnTo>
                  <a:lnTo>
                    <a:pt x="683514" y="217855"/>
                  </a:lnTo>
                  <a:lnTo>
                    <a:pt x="699465" y="210997"/>
                  </a:lnTo>
                  <a:lnTo>
                    <a:pt x="712978" y="201345"/>
                  </a:lnTo>
                  <a:lnTo>
                    <a:pt x="705358" y="190182"/>
                  </a:lnTo>
                  <a:lnTo>
                    <a:pt x="694613" y="174459"/>
                  </a:lnTo>
                  <a:lnTo>
                    <a:pt x="685736" y="181025"/>
                  </a:lnTo>
                  <a:lnTo>
                    <a:pt x="675106" y="185978"/>
                  </a:lnTo>
                  <a:lnTo>
                    <a:pt x="663613" y="189090"/>
                  </a:lnTo>
                  <a:lnTo>
                    <a:pt x="652221" y="190182"/>
                  </a:lnTo>
                  <a:lnTo>
                    <a:pt x="634111" y="187248"/>
                  </a:lnTo>
                  <a:lnTo>
                    <a:pt x="620293" y="179298"/>
                  </a:lnTo>
                  <a:lnTo>
                    <a:pt x="611009" y="167614"/>
                  </a:lnTo>
                  <a:lnTo>
                    <a:pt x="606552" y="153441"/>
                  </a:lnTo>
                  <a:lnTo>
                    <a:pt x="724395" y="153441"/>
                  </a:lnTo>
                  <a:lnTo>
                    <a:pt x="724395" y="144259"/>
                  </a:lnTo>
                  <a:close/>
                </a:path>
                <a:path w="1607184" h="223520">
                  <a:moveTo>
                    <a:pt x="890257" y="107442"/>
                  </a:moveTo>
                  <a:lnTo>
                    <a:pt x="887095" y="86550"/>
                  </a:lnTo>
                  <a:lnTo>
                    <a:pt x="877506" y="70637"/>
                  </a:lnTo>
                  <a:lnTo>
                    <a:pt x="861402" y="60490"/>
                  </a:lnTo>
                  <a:lnTo>
                    <a:pt x="838644" y="56934"/>
                  </a:lnTo>
                  <a:lnTo>
                    <a:pt x="820470" y="59067"/>
                  </a:lnTo>
                  <a:lnTo>
                    <a:pt x="805002" y="64668"/>
                  </a:lnTo>
                  <a:lnTo>
                    <a:pt x="792492" y="72555"/>
                  </a:lnTo>
                  <a:lnTo>
                    <a:pt x="783170" y="81521"/>
                  </a:lnTo>
                  <a:lnTo>
                    <a:pt x="783170" y="60883"/>
                  </a:lnTo>
                  <a:lnTo>
                    <a:pt x="741375" y="60883"/>
                  </a:lnTo>
                  <a:lnTo>
                    <a:pt x="741375" y="219354"/>
                  </a:lnTo>
                  <a:lnTo>
                    <a:pt x="783170" y="219354"/>
                  </a:lnTo>
                  <a:lnTo>
                    <a:pt x="783170" y="112750"/>
                  </a:lnTo>
                  <a:lnTo>
                    <a:pt x="789419" y="105791"/>
                  </a:lnTo>
                  <a:lnTo>
                    <a:pt x="797674" y="99809"/>
                  </a:lnTo>
                  <a:lnTo>
                    <a:pt x="807707" y="95605"/>
                  </a:lnTo>
                  <a:lnTo>
                    <a:pt x="819315" y="94018"/>
                  </a:lnTo>
                  <a:lnTo>
                    <a:pt x="831367" y="95542"/>
                  </a:lnTo>
                  <a:lnTo>
                    <a:pt x="840587" y="100545"/>
                  </a:lnTo>
                  <a:lnTo>
                    <a:pt x="846480" y="109664"/>
                  </a:lnTo>
                  <a:lnTo>
                    <a:pt x="848461" y="123545"/>
                  </a:lnTo>
                  <a:lnTo>
                    <a:pt x="848461" y="219290"/>
                  </a:lnTo>
                  <a:lnTo>
                    <a:pt x="890257" y="219290"/>
                  </a:lnTo>
                  <a:lnTo>
                    <a:pt x="890257" y="107442"/>
                  </a:lnTo>
                  <a:close/>
                </a:path>
                <a:path w="1607184" h="223520">
                  <a:moveTo>
                    <a:pt x="1006487" y="213067"/>
                  </a:moveTo>
                  <a:lnTo>
                    <a:pt x="997623" y="181559"/>
                  </a:lnTo>
                  <a:lnTo>
                    <a:pt x="995362" y="183819"/>
                  </a:lnTo>
                  <a:lnTo>
                    <a:pt x="989418" y="186143"/>
                  </a:lnTo>
                  <a:lnTo>
                    <a:pt x="974039" y="186143"/>
                  </a:lnTo>
                  <a:lnTo>
                    <a:pt x="968756" y="178587"/>
                  </a:lnTo>
                  <a:lnTo>
                    <a:pt x="968756" y="97269"/>
                  </a:lnTo>
                  <a:lnTo>
                    <a:pt x="1000925" y="97269"/>
                  </a:lnTo>
                  <a:lnTo>
                    <a:pt x="1000925" y="60883"/>
                  </a:lnTo>
                  <a:lnTo>
                    <a:pt x="968756" y="60883"/>
                  </a:lnTo>
                  <a:lnTo>
                    <a:pt x="968756" y="17576"/>
                  </a:lnTo>
                  <a:lnTo>
                    <a:pt x="926769" y="17576"/>
                  </a:lnTo>
                  <a:lnTo>
                    <a:pt x="926769" y="60883"/>
                  </a:lnTo>
                  <a:lnTo>
                    <a:pt x="900442" y="60883"/>
                  </a:lnTo>
                  <a:lnTo>
                    <a:pt x="900442" y="97269"/>
                  </a:lnTo>
                  <a:lnTo>
                    <a:pt x="926769" y="97269"/>
                  </a:lnTo>
                  <a:lnTo>
                    <a:pt x="926769" y="179933"/>
                  </a:lnTo>
                  <a:lnTo>
                    <a:pt x="929690" y="198615"/>
                  </a:lnTo>
                  <a:lnTo>
                    <a:pt x="938288" y="212178"/>
                  </a:lnTo>
                  <a:lnTo>
                    <a:pt x="952360" y="220446"/>
                  </a:lnTo>
                  <a:lnTo>
                    <a:pt x="971677" y="223240"/>
                  </a:lnTo>
                  <a:lnTo>
                    <a:pt x="983564" y="222440"/>
                  </a:lnTo>
                  <a:lnTo>
                    <a:pt x="993254" y="220243"/>
                  </a:lnTo>
                  <a:lnTo>
                    <a:pt x="1000861" y="217004"/>
                  </a:lnTo>
                  <a:lnTo>
                    <a:pt x="1006487" y="213067"/>
                  </a:lnTo>
                  <a:close/>
                </a:path>
                <a:path w="1607184" h="223520">
                  <a:moveTo>
                    <a:pt x="1252537" y="0"/>
                  </a:moveTo>
                  <a:lnTo>
                    <a:pt x="1205560" y="0"/>
                  </a:lnTo>
                  <a:lnTo>
                    <a:pt x="1205560" y="86296"/>
                  </a:lnTo>
                  <a:lnTo>
                    <a:pt x="1102067" y="86296"/>
                  </a:lnTo>
                  <a:lnTo>
                    <a:pt x="1102067" y="0"/>
                  </a:lnTo>
                  <a:lnTo>
                    <a:pt x="1055458" y="0"/>
                  </a:lnTo>
                  <a:lnTo>
                    <a:pt x="1055458" y="86296"/>
                  </a:lnTo>
                  <a:lnTo>
                    <a:pt x="1055458" y="126911"/>
                  </a:lnTo>
                  <a:lnTo>
                    <a:pt x="1055458" y="219544"/>
                  </a:lnTo>
                  <a:lnTo>
                    <a:pt x="1102067" y="219544"/>
                  </a:lnTo>
                  <a:lnTo>
                    <a:pt x="1102067" y="126911"/>
                  </a:lnTo>
                  <a:lnTo>
                    <a:pt x="1205560" y="126911"/>
                  </a:lnTo>
                  <a:lnTo>
                    <a:pt x="1205560" y="219544"/>
                  </a:lnTo>
                  <a:lnTo>
                    <a:pt x="1252537" y="219544"/>
                  </a:lnTo>
                  <a:lnTo>
                    <a:pt x="1252537" y="126911"/>
                  </a:lnTo>
                  <a:lnTo>
                    <a:pt x="1252537" y="86296"/>
                  </a:lnTo>
                  <a:lnTo>
                    <a:pt x="1252537" y="0"/>
                  </a:lnTo>
                  <a:close/>
                </a:path>
                <a:path w="1607184" h="223520">
                  <a:moveTo>
                    <a:pt x="1432839" y="144259"/>
                  </a:moveTo>
                  <a:lnTo>
                    <a:pt x="1429727" y="125183"/>
                  </a:lnTo>
                  <a:lnTo>
                    <a:pt x="1427060" y="108737"/>
                  </a:lnTo>
                  <a:lnTo>
                    <a:pt x="1416037" y="90055"/>
                  </a:lnTo>
                  <a:lnTo>
                    <a:pt x="1410843" y="81254"/>
                  </a:lnTo>
                  <a:lnTo>
                    <a:pt x="1392364" y="68110"/>
                  </a:lnTo>
                  <a:lnTo>
                    <a:pt x="1392364" y="125183"/>
                  </a:lnTo>
                  <a:lnTo>
                    <a:pt x="1314246" y="125183"/>
                  </a:lnTo>
                  <a:lnTo>
                    <a:pt x="1317459" y="113309"/>
                  </a:lnTo>
                  <a:lnTo>
                    <a:pt x="1317536" y="113055"/>
                  </a:lnTo>
                  <a:lnTo>
                    <a:pt x="1324787" y="101739"/>
                  </a:lnTo>
                  <a:lnTo>
                    <a:pt x="1336446" y="93421"/>
                  </a:lnTo>
                  <a:lnTo>
                    <a:pt x="1336243" y="93421"/>
                  </a:lnTo>
                  <a:lnTo>
                    <a:pt x="1353299" y="90055"/>
                  </a:lnTo>
                  <a:lnTo>
                    <a:pt x="1370939" y="93421"/>
                  </a:lnTo>
                  <a:lnTo>
                    <a:pt x="1382839" y="101955"/>
                  </a:lnTo>
                  <a:lnTo>
                    <a:pt x="1389748" y="113309"/>
                  </a:lnTo>
                  <a:lnTo>
                    <a:pt x="1392364" y="125183"/>
                  </a:lnTo>
                  <a:lnTo>
                    <a:pt x="1392364" y="68110"/>
                  </a:lnTo>
                  <a:lnTo>
                    <a:pt x="1385671" y="63334"/>
                  </a:lnTo>
                  <a:lnTo>
                    <a:pt x="1353299" y="56997"/>
                  </a:lnTo>
                  <a:lnTo>
                    <a:pt x="1320139" y="63500"/>
                  </a:lnTo>
                  <a:lnTo>
                    <a:pt x="1294180" y="81254"/>
                  </a:lnTo>
                  <a:lnTo>
                    <a:pt x="1277264" y="107632"/>
                  </a:lnTo>
                  <a:lnTo>
                    <a:pt x="1271219" y="140017"/>
                  </a:lnTo>
                  <a:lnTo>
                    <a:pt x="1277683" y="174459"/>
                  </a:lnTo>
                  <a:lnTo>
                    <a:pt x="1295501" y="200710"/>
                  </a:lnTo>
                  <a:lnTo>
                    <a:pt x="1322374" y="217436"/>
                  </a:lnTo>
                  <a:lnTo>
                    <a:pt x="1355940" y="223304"/>
                  </a:lnTo>
                  <a:lnTo>
                    <a:pt x="1374292" y="221945"/>
                  </a:lnTo>
                  <a:lnTo>
                    <a:pt x="1391856" y="217855"/>
                  </a:lnTo>
                  <a:lnTo>
                    <a:pt x="1407807" y="210997"/>
                  </a:lnTo>
                  <a:lnTo>
                    <a:pt x="1421320" y="201345"/>
                  </a:lnTo>
                  <a:lnTo>
                    <a:pt x="1413700" y="190182"/>
                  </a:lnTo>
                  <a:lnTo>
                    <a:pt x="1402956" y="174459"/>
                  </a:lnTo>
                  <a:lnTo>
                    <a:pt x="1394091" y="181025"/>
                  </a:lnTo>
                  <a:lnTo>
                    <a:pt x="1383487" y="185978"/>
                  </a:lnTo>
                  <a:lnTo>
                    <a:pt x="1372006" y="189090"/>
                  </a:lnTo>
                  <a:lnTo>
                    <a:pt x="1360563" y="190182"/>
                  </a:lnTo>
                  <a:lnTo>
                    <a:pt x="1342466" y="187248"/>
                  </a:lnTo>
                  <a:lnTo>
                    <a:pt x="1328648" y="179298"/>
                  </a:lnTo>
                  <a:lnTo>
                    <a:pt x="1319377" y="167614"/>
                  </a:lnTo>
                  <a:lnTo>
                    <a:pt x="1314907" y="153441"/>
                  </a:lnTo>
                  <a:lnTo>
                    <a:pt x="1432839" y="153441"/>
                  </a:lnTo>
                  <a:lnTo>
                    <a:pt x="1432839" y="144259"/>
                  </a:lnTo>
                  <a:close/>
                </a:path>
                <a:path w="1607184" h="223520">
                  <a:moveTo>
                    <a:pt x="1607185" y="60883"/>
                  </a:moveTo>
                  <a:lnTo>
                    <a:pt x="1565198" y="60883"/>
                  </a:lnTo>
                  <a:lnTo>
                    <a:pt x="1565198" y="81229"/>
                  </a:lnTo>
                  <a:lnTo>
                    <a:pt x="1565198" y="112382"/>
                  </a:lnTo>
                  <a:lnTo>
                    <a:pt x="1565198" y="168198"/>
                  </a:lnTo>
                  <a:lnTo>
                    <a:pt x="1560309" y="173456"/>
                  </a:lnTo>
                  <a:lnTo>
                    <a:pt x="1558340" y="175526"/>
                  </a:lnTo>
                  <a:lnTo>
                    <a:pt x="1549717" y="181127"/>
                  </a:lnTo>
                  <a:lnTo>
                    <a:pt x="1539659" y="184873"/>
                  </a:lnTo>
                  <a:lnTo>
                    <a:pt x="1529067" y="186220"/>
                  </a:lnTo>
                  <a:lnTo>
                    <a:pt x="1512811" y="182867"/>
                  </a:lnTo>
                  <a:lnTo>
                    <a:pt x="1500136" y="173456"/>
                  </a:lnTo>
                  <a:lnTo>
                    <a:pt x="1491907" y="158940"/>
                  </a:lnTo>
                  <a:lnTo>
                    <a:pt x="1488973" y="140296"/>
                  </a:lnTo>
                  <a:lnTo>
                    <a:pt x="1491907" y="121500"/>
                  </a:lnTo>
                  <a:lnTo>
                    <a:pt x="1500136" y="107010"/>
                  </a:lnTo>
                  <a:lnTo>
                    <a:pt x="1512811" y="97675"/>
                  </a:lnTo>
                  <a:lnTo>
                    <a:pt x="1529067" y="94373"/>
                  </a:lnTo>
                  <a:lnTo>
                    <a:pt x="1539659" y="95719"/>
                  </a:lnTo>
                  <a:lnTo>
                    <a:pt x="1549717" y="99466"/>
                  </a:lnTo>
                  <a:lnTo>
                    <a:pt x="1558480" y="105156"/>
                  </a:lnTo>
                  <a:lnTo>
                    <a:pt x="1565198" y="112382"/>
                  </a:lnTo>
                  <a:lnTo>
                    <a:pt x="1565198" y="81229"/>
                  </a:lnTo>
                  <a:lnTo>
                    <a:pt x="1554899" y="70675"/>
                  </a:lnTo>
                  <a:lnTo>
                    <a:pt x="1543050" y="63106"/>
                  </a:lnTo>
                  <a:lnTo>
                    <a:pt x="1530045" y="58534"/>
                  </a:lnTo>
                  <a:lnTo>
                    <a:pt x="1516240" y="56997"/>
                  </a:lnTo>
                  <a:lnTo>
                    <a:pt x="1488224" y="62725"/>
                  </a:lnTo>
                  <a:lnTo>
                    <a:pt x="1465948" y="79222"/>
                  </a:lnTo>
                  <a:lnTo>
                    <a:pt x="1451254" y="105435"/>
                  </a:lnTo>
                  <a:lnTo>
                    <a:pt x="1445945" y="140296"/>
                  </a:lnTo>
                  <a:lnTo>
                    <a:pt x="1451292" y="175526"/>
                  </a:lnTo>
                  <a:lnTo>
                    <a:pt x="1466062" y="201561"/>
                  </a:lnTo>
                  <a:lnTo>
                    <a:pt x="1488338" y="217703"/>
                  </a:lnTo>
                  <a:lnTo>
                    <a:pt x="1516240" y="223240"/>
                  </a:lnTo>
                  <a:lnTo>
                    <a:pt x="1530172" y="221665"/>
                  </a:lnTo>
                  <a:lnTo>
                    <a:pt x="1543202" y="217043"/>
                  </a:lnTo>
                  <a:lnTo>
                    <a:pt x="1554975" y="209524"/>
                  </a:lnTo>
                  <a:lnTo>
                    <a:pt x="1565198" y="199288"/>
                  </a:lnTo>
                  <a:lnTo>
                    <a:pt x="1565198" y="219290"/>
                  </a:lnTo>
                  <a:lnTo>
                    <a:pt x="1607185" y="219290"/>
                  </a:lnTo>
                  <a:lnTo>
                    <a:pt x="1607185" y="199288"/>
                  </a:lnTo>
                  <a:lnTo>
                    <a:pt x="1607185" y="186220"/>
                  </a:lnTo>
                  <a:lnTo>
                    <a:pt x="1607185" y="94373"/>
                  </a:lnTo>
                  <a:lnTo>
                    <a:pt x="1607185" y="81229"/>
                  </a:lnTo>
                  <a:lnTo>
                    <a:pt x="1607185" y="60883"/>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3" name="object 23"/>
            <p:cNvPicPr/>
            <p:nvPr/>
          </p:nvPicPr>
          <p:blipFill>
            <a:blip r:embed="rId12" cstate="print"/>
            <a:stretch>
              <a:fillRect/>
            </a:stretch>
          </p:blipFill>
          <p:spPr>
            <a:xfrm>
              <a:off x="11413163" y="5967070"/>
              <a:ext cx="330019" cy="222687"/>
            </a:xfrm>
            <a:prstGeom prst="rect">
              <a:avLst/>
            </a:prstGeom>
          </p:spPr>
        </p:pic>
        <p:sp>
          <p:nvSpPr>
            <p:cNvPr id="24" name="object 24"/>
            <p:cNvSpPr/>
            <p:nvPr/>
          </p:nvSpPr>
          <p:spPr>
            <a:xfrm>
              <a:off x="11065866" y="5695505"/>
              <a:ext cx="255270" cy="254000"/>
            </a:xfrm>
            <a:custGeom>
              <a:avLst/>
              <a:gdLst/>
              <a:ahLst/>
              <a:cxnLst/>
              <a:rect l="l" t="t" r="r" b="b"/>
              <a:pathLst>
                <a:path w="255270" h="254000">
                  <a:moveTo>
                    <a:pt x="255016" y="216839"/>
                  </a:moveTo>
                  <a:lnTo>
                    <a:pt x="247091" y="167106"/>
                  </a:lnTo>
                  <a:lnTo>
                    <a:pt x="220116" y="137655"/>
                  </a:lnTo>
                  <a:lnTo>
                    <a:pt x="205778" y="137058"/>
                  </a:lnTo>
                  <a:lnTo>
                    <a:pt x="176415" y="141719"/>
                  </a:lnTo>
                  <a:lnTo>
                    <a:pt x="173405" y="122796"/>
                  </a:lnTo>
                  <a:lnTo>
                    <a:pt x="227609" y="110312"/>
                  </a:lnTo>
                  <a:lnTo>
                    <a:pt x="250113" y="61315"/>
                  </a:lnTo>
                  <a:lnTo>
                    <a:pt x="242570" y="13741"/>
                  </a:lnTo>
                  <a:lnTo>
                    <a:pt x="241147" y="5549"/>
                  </a:lnTo>
                  <a:lnTo>
                    <a:pt x="233514" y="0"/>
                  </a:lnTo>
                  <a:lnTo>
                    <a:pt x="177660" y="8851"/>
                  </a:lnTo>
                  <a:lnTo>
                    <a:pt x="168529" y="12242"/>
                  </a:lnTo>
                  <a:lnTo>
                    <a:pt x="168529" y="142976"/>
                  </a:lnTo>
                  <a:lnTo>
                    <a:pt x="150012" y="145910"/>
                  </a:lnTo>
                  <a:lnTo>
                    <a:pt x="156718" y="188417"/>
                  </a:lnTo>
                  <a:lnTo>
                    <a:pt x="136994" y="191541"/>
                  </a:lnTo>
                  <a:lnTo>
                    <a:pt x="130200" y="149021"/>
                  </a:lnTo>
                  <a:lnTo>
                    <a:pt x="110794" y="152069"/>
                  </a:lnTo>
                  <a:lnTo>
                    <a:pt x="107797" y="133159"/>
                  </a:lnTo>
                  <a:lnTo>
                    <a:pt x="127177" y="130086"/>
                  </a:lnTo>
                  <a:lnTo>
                    <a:pt x="124015" y="110159"/>
                  </a:lnTo>
                  <a:lnTo>
                    <a:pt x="143814" y="107035"/>
                  </a:lnTo>
                  <a:lnTo>
                    <a:pt x="146989" y="126974"/>
                  </a:lnTo>
                  <a:lnTo>
                    <a:pt x="165531" y="124040"/>
                  </a:lnTo>
                  <a:lnTo>
                    <a:pt x="168529" y="142976"/>
                  </a:lnTo>
                  <a:lnTo>
                    <a:pt x="168529" y="12242"/>
                  </a:lnTo>
                  <a:lnTo>
                    <a:pt x="159499" y="15595"/>
                  </a:lnTo>
                  <a:lnTo>
                    <a:pt x="145808" y="28308"/>
                  </a:lnTo>
                  <a:lnTo>
                    <a:pt x="137896" y="45212"/>
                  </a:lnTo>
                  <a:lnTo>
                    <a:pt x="137083" y="64516"/>
                  </a:lnTo>
                  <a:lnTo>
                    <a:pt x="142570" y="99148"/>
                  </a:lnTo>
                  <a:lnTo>
                    <a:pt x="122758" y="102285"/>
                  </a:lnTo>
                  <a:lnTo>
                    <a:pt x="110502" y="49517"/>
                  </a:lnTo>
                  <a:lnTo>
                    <a:pt x="61429" y="27216"/>
                  </a:lnTo>
                  <a:lnTo>
                    <a:pt x="5664" y="35979"/>
                  </a:lnTo>
                  <a:lnTo>
                    <a:pt x="0" y="43700"/>
                  </a:lnTo>
                  <a:lnTo>
                    <a:pt x="8877" y="99466"/>
                  </a:lnTo>
                  <a:lnTo>
                    <a:pt x="15646" y="117602"/>
                  </a:lnTo>
                  <a:lnTo>
                    <a:pt x="28409" y="131267"/>
                  </a:lnTo>
                  <a:lnTo>
                    <a:pt x="45377" y="139166"/>
                  </a:lnTo>
                  <a:lnTo>
                    <a:pt x="64731" y="139979"/>
                  </a:lnTo>
                  <a:lnTo>
                    <a:pt x="99809" y="134429"/>
                  </a:lnTo>
                  <a:lnTo>
                    <a:pt x="102806" y="153327"/>
                  </a:lnTo>
                  <a:lnTo>
                    <a:pt x="60998" y="162788"/>
                  </a:lnTo>
                  <a:lnTo>
                    <a:pt x="44437" y="199136"/>
                  </a:lnTo>
                  <a:lnTo>
                    <a:pt x="52273" y="248881"/>
                  </a:lnTo>
                  <a:lnTo>
                    <a:pt x="59156" y="253834"/>
                  </a:lnTo>
                  <a:lnTo>
                    <a:pt x="104165" y="246773"/>
                  </a:lnTo>
                  <a:lnTo>
                    <a:pt x="119418" y="241096"/>
                  </a:lnTo>
                  <a:lnTo>
                    <a:pt x="130937" y="230365"/>
                  </a:lnTo>
                  <a:lnTo>
                    <a:pt x="137591" y="216090"/>
                  </a:lnTo>
                  <a:lnTo>
                    <a:pt x="138315" y="199796"/>
                  </a:lnTo>
                  <a:lnTo>
                    <a:pt x="138264" y="199504"/>
                  </a:lnTo>
                  <a:lnTo>
                    <a:pt x="157962" y="196380"/>
                  </a:lnTo>
                  <a:lnTo>
                    <a:pt x="188785" y="230174"/>
                  </a:lnTo>
                  <a:lnTo>
                    <a:pt x="205117" y="230873"/>
                  </a:lnTo>
                  <a:lnTo>
                    <a:pt x="242760" y="224942"/>
                  </a:lnTo>
                  <a:lnTo>
                    <a:pt x="250113" y="223723"/>
                  </a:lnTo>
                  <a:lnTo>
                    <a:pt x="255016" y="216839"/>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5" name="object 25"/>
            <p:cNvPicPr/>
            <p:nvPr/>
          </p:nvPicPr>
          <p:blipFill>
            <a:blip r:embed="rId13" cstate="print"/>
            <a:stretch>
              <a:fillRect/>
            </a:stretch>
          </p:blipFill>
          <p:spPr>
            <a:xfrm>
              <a:off x="10809165" y="6272766"/>
              <a:ext cx="985342" cy="161646"/>
            </a:xfrm>
            <a:prstGeom prst="rect">
              <a:avLst/>
            </a:prstGeom>
          </p:spPr>
        </p:pic>
        <p:pic>
          <p:nvPicPr>
            <p:cNvPr id="26" name="object 26"/>
            <p:cNvPicPr/>
            <p:nvPr/>
          </p:nvPicPr>
          <p:blipFill>
            <a:blip r:embed="rId5" cstate="print"/>
            <a:stretch>
              <a:fillRect/>
            </a:stretch>
          </p:blipFill>
          <p:spPr>
            <a:xfrm>
              <a:off x="6934200" y="4572000"/>
              <a:ext cx="333375" cy="257175"/>
            </a:xfrm>
            <a:prstGeom prst="rect">
              <a:avLst/>
            </a:prstGeom>
          </p:spPr>
        </p:pic>
        <p:pic>
          <p:nvPicPr>
            <p:cNvPr id="27" name="object 27"/>
            <p:cNvPicPr/>
            <p:nvPr/>
          </p:nvPicPr>
          <p:blipFill>
            <a:blip r:embed="rId3" cstate="print"/>
            <a:stretch>
              <a:fillRect/>
            </a:stretch>
          </p:blipFill>
          <p:spPr>
            <a:xfrm>
              <a:off x="6981825" y="4886325"/>
              <a:ext cx="238125" cy="257175"/>
            </a:xfrm>
            <a:prstGeom prst="rect">
              <a:avLst/>
            </a:prstGeom>
          </p:spPr>
        </p:pic>
        <p:pic>
          <p:nvPicPr>
            <p:cNvPr id="28" name="object 28"/>
            <p:cNvPicPr/>
            <p:nvPr/>
          </p:nvPicPr>
          <p:blipFill>
            <a:blip r:embed="rId9" cstate="print"/>
            <a:stretch>
              <a:fillRect/>
            </a:stretch>
          </p:blipFill>
          <p:spPr>
            <a:xfrm>
              <a:off x="6981825" y="5200650"/>
              <a:ext cx="238125" cy="257175"/>
            </a:xfrm>
            <a:prstGeom prst="rect">
              <a:avLst/>
            </a:prstGeom>
          </p:spPr>
        </p:pic>
        <p:pic>
          <p:nvPicPr>
            <p:cNvPr id="29" name="object 29"/>
            <p:cNvPicPr/>
            <p:nvPr/>
          </p:nvPicPr>
          <p:blipFill>
            <a:blip r:embed="rId14" cstate="print"/>
            <a:stretch>
              <a:fillRect/>
            </a:stretch>
          </p:blipFill>
          <p:spPr>
            <a:xfrm>
              <a:off x="7326630" y="4614862"/>
              <a:ext cx="1426845" cy="228917"/>
            </a:xfrm>
            <a:prstGeom prst="rect">
              <a:avLst/>
            </a:prstGeom>
          </p:spPr>
        </p:pic>
        <p:pic>
          <p:nvPicPr>
            <p:cNvPr id="30" name="object 30"/>
            <p:cNvPicPr/>
            <p:nvPr/>
          </p:nvPicPr>
          <p:blipFill>
            <a:blip r:embed="rId15" cstate="print"/>
            <a:stretch>
              <a:fillRect/>
            </a:stretch>
          </p:blipFill>
          <p:spPr>
            <a:xfrm>
              <a:off x="8651493" y="4614862"/>
              <a:ext cx="1352803" cy="228917"/>
            </a:xfrm>
            <a:prstGeom prst="rect">
              <a:avLst/>
            </a:prstGeom>
          </p:spPr>
        </p:pic>
        <p:pic>
          <p:nvPicPr>
            <p:cNvPr id="31" name="object 31"/>
            <p:cNvPicPr/>
            <p:nvPr/>
          </p:nvPicPr>
          <p:blipFill>
            <a:blip r:embed="rId16" cstate="print"/>
            <a:stretch>
              <a:fillRect/>
            </a:stretch>
          </p:blipFill>
          <p:spPr>
            <a:xfrm>
              <a:off x="7570089" y="4910137"/>
              <a:ext cx="2006600" cy="228917"/>
            </a:xfrm>
            <a:prstGeom prst="rect">
              <a:avLst/>
            </a:prstGeom>
          </p:spPr>
        </p:pic>
      </p:grpSp>
      <p:sp>
        <p:nvSpPr>
          <p:cNvPr id="32" name="object 32"/>
          <p:cNvSpPr txBox="1"/>
          <p:nvPr/>
        </p:nvSpPr>
        <p:spPr>
          <a:xfrm>
            <a:off x="7313930" y="4813744"/>
            <a:ext cx="224154" cy="654685"/>
          </a:xfrm>
          <a:prstGeom prst="rect">
            <a:avLst/>
          </a:prstGeom>
        </p:spPr>
        <p:txBody>
          <a:bodyPr vert="horz" wrap="square" lIns="0" tIns="90170" rIns="0" bIns="0" rtlCol="0">
            <a:spAutoFit/>
          </a:bodyPr>
          <a:lstStyle/>
          <a:p>
            <a:pPr marL="12700" marR="0" lvl="0" indent="0" defTabSz="914400" eaLnBrk="1" fontAlgn="auto" latinLnBrk="0" hangingPunct="1">
              <a:lnSpc>
                <a:spcPct val="100000"/>
              </a:lnSpc>
              <a:spcBef>
                <a:spcPts val="710"/>
              </a:spcBef>
              <a:spcAft>
                <a:spcPts val="0"/>
              </a:spcAft>
              <a:buClrTx/>
              <a:buSzTx/>
              <a:buFontTx/>
              <a:buNone/>
              <a:tabLst/>
              <a:defRPr/>
            </a:pPr>
            <a:r>
              <a:rPr kumimoji="0" sz="1550" b="1" i="0" u="none" strike="noStrike" kern="0" cap="none" spc="-55" normalizeH="0" baseline="0" noProof="0" dirty="0">
                <a:ln>
                  <a:noFill/>
                </a:ln>
                <a:solidFill>
                  <a:srgbClr val="FDD203"/>
                </a:solidFill>
                <a:effectLst/>
                <a:uLnTx/>
                <a:uFillTx/>
                <a:latin typeface="Georgia"/>
                <a:cs typeface="Georgia"/>
              </a:rPr>
              <a:t>13</a:t>
            </a:r>
            <a:endParaRPr kumimoji="0" sz="1550" b="0" i="0" u="none" strike="noStrike" kern="0" cap="none" spc="0" normalizeH="0" baseline="0" noProof="0">
              <a:ln>
                <a:noFill/>
              </a:ln>
              <a:solidFill>
                <a:sysClr val="windowText" lastClr="000000"/>
              </a:solidFill>
              <a:effectLst/>
              <a:uLnTx/>
              <a:uFillTx/>
              <a:latin typeface="Georgia"/>
              <a:cs typeface="Georgia"/>
            </a:endParaRPr>
          </a:p>
          <a:p>
            <a:pPr marL="12700" marR="0" lvl="0" indent="0" defTabSz="914400" eaLnBrk="1" fontAlgn="auto" latinLnBrk="0" hangingPunct="1">
              <a:lnSpc>
                <a:spcPct val="100000"/>
              </a:lnSpc>
              <a:spcBef>
                <a:spcPts val="615"/>
              </a:spcBef>
              <a:spcAft>
                <a:spcPts val="0"/>
              </a:spcAft>
              <a:buClrTx/>
              <a:buSzTx/>
              <a:buFontTx/>
              <a:buNone/>
              <a:tabLst/>
              <a:defRPr/>
            </a:pPr>
            <a:r>
              <a:rPr kumimoji="0" sz="1550" b="1" i="0" u="none" strike="noStrike" kern="0" cap="none" spc="-50" normalizeH="0" baseline="0" noProof="0" dirty="0">
                <a:ln>
                  <a:noFill/>
                </a:ln>
                <a:solidFill>
                  <a:srgbClr val="1EA9E0"/>
                </a:solidFill>
                <a:effectLst/>
                <a:uLnTx/>
                <a:uFillTx/>
                <a:latin typeface="Georgia"/>
                <a:cs typeface="Georgia"/>
              </a:rPr>
              <a:t>2</a:t>
            </a:r>
            <a:endParaRPr kumimoji="0" sz="1550" b="0" i="0" u="none" strike="noStrike" kern="0" cap="none" spc="0" normalizeH="0" baseline="0" noProof="0">
              <a:ln>
                <a:noFill/>
              </a:ln>
              <a:solidFill>
                <a:sysClr val="windowText" lastClr="000000"/>
              </a:solidFill>
              <a:effectLst/>
              <a:uLnTx/>
              <a:uFillTx/>
              <a:latin typeface="Georgia"/>
              <a:cs typeface="Georgia"/>
            </a:endParaRPr>
          </a:p>
        </p:txBody>
      </p:sp>
      <p:grpSp>
        <p:nvGrpSpPr>
          <p:cNvPr id="33" name="object 33"/>
          <p:cNvGrpSpPr/>
          <p:nvPr/>
        </p:nvGrpSpPr>
        <p:grpSpPr>
          <a:xfrm>
            <a:off x="2657475" y="1180528"/>
            <a:ext cx="8362315" cy="4763135"/>
            <a:chOff x="2657475" y="1180528"/>
            <a:chExt cx="8362315" cy="4763135"/>
          </a:xfrm>
        </p:grpSpPr>
        <p:pic>
          <p:nvPicPr>
            <p:cNvPr id="34" name="object 34"/>
            <p:cNvPicPr/>
            <p:nvPr/>
          </p:nvPicPr>
          <p:blipFill>
            <a:blip r:embed="rId17" cstate="print"/>
            <a:stretch>
              <a:fillRect/>
            </a:stretch>
          </p:blipFill>
          <p:spPr>
            <a:xfrm>
              <a:off x="7485126" y="5224716"/>
              <a:ext cx="1348104" cy="228917"/>
            </a:xfrm>
            <a:prstGeom prst="rect">
              <a:avLst/>
            </a:prstGeom>
          </p:spPr>
        </p:pic>
        <p:pic>
          <p:nvPicPr>
            <p:cNvPr id="35" name="object 35"/>
            <p:cNvPicPr/>
            <p:nvPr/>
          </p:nvPicPr>
          <p:blipFill>
            <a:blip r:embed="rId18" cstate="print"/>
            <a:stretch>
              <a:fillRect/>
            </a:stretch>
          </p:blipFill>
          <p:spPr>
            <a:xfrm>
              <a:off x="8747505" y="5224716"/>
              <a:ext cx="2272283" cy="228917"/>
            </a:xfrm>
            <a:prstGeom prst="rect">
              <a:avLst/>
            </a:prstGeom>
          </p:spPr>
        </p:pic>
        <p:pic>
          <p:nvPicPr>
            <p:cNvPr id="36" name="object 36"/>
            <p:cNvPicPr/>
            <p:nvPr/>
          </p:nvPicPr>
          <p:blipFill>
            <a:blip r:embed="rId19" cstate="print"/>
            <a:stretch>
              <a:fillRect/>
            </a:stretch>
          </p:blipFill>
          <p:spPr>
            <a:xfrm>
              <a:off x="6972300" y="2505075"/>
              <a:ext cx="209550" cy="209550"/>
            </a:xfrm>
            <a:prstGeom prst="rect">
              <a:avLst/>
            </a:prstGeom>
          </p:spPr>
        </p:pic>
        <p:pic>
          <p:nvPicPr>
            <p:cNvPr id="37" name="object 37"/>
            <p:cNvPicPr/>
            <p:nvPr/>
          </p:nvPicPr>
          <p:blipFill>
            <a:blip r:embed="rId6" cstate="print"/>
            <a:stretch>
              <a:fillRect/>
            </a:stretch>
          </p:blipFill>
          <p:spPr>
            <a:xfrm>
              <a:off x="6972300" y="2809875"/>
              <a:ext cx="209550" cy="209550"/>
            </a:xfrm>
            <a:prstGeom prst="rect">
              <a:avLst/>
            </a:prstGeom>
          </p:spPr>
        </p:pic>
        <p:pic>
          <p:nvPicPr>
            <p:cNvPr id="38" name="object 38"/>
            <p:cNvPicPr/>
            <p:nvPr/>
          </p:nvPicPr>
          <p:blipFill>
            <a:blip r:embed="rId20" cstate="print"/>
            <a:stretch>
              <a:fillRect/>
            </a:stretch>
          </p:blipFill>
          <p:spPr>
            <a:xfrm>
              <a:off x="6972300" y="3409950"/>
              <a:ext cx="209550" cy="209550"/>
            </a:xfrm>
            <a:prstGeom prst="rect">
              <a:avLst/>
            </a:prstGeom>
          </p:spPr>
        </p:pic>
        <p:pic>
          <p:nvPicPr>
            <p:cNvPr id="39" name="object 39"/>
            <p:cNvPicPr/>
            <p:nvPr/>
          </p:nvPicPr>
          <p:blipFill>
            <a:blip r:embed="rId10" cstate="print"/>
            <a:stretch>
              <a:fillRect/>
            </a:stretch>
          </p:blipFill>
          <p:spPr>
            <a:xfrm>
              <a:off x="6972300" y="3114675"/>
              <a:ext cx="209550" cy="209550"/>
            </a:xfrm>
            <a:prstGeom prst="rect">
              <a:avLst/>
            </a:prstGeom>
          </p:spPr>
        </p:pic>
        <p:pic>
          <p:nvPicPr>
            <p:cNvPr id="40" name="object 40"/>
            <p:cNvPicPr/>
            <p:nvPr/>
          </p:nvPicPr>
          <p:blipFill>
            <a:blip r:embed="rId21" cstate="print"/>
            <a:stretch>
              <a:fillRect/>
            </a:stretch>
          </p:blipFill>
          <p:spPr>
            <a:xfrm>
              <a:off x="7250429" y="3412807"/>
              <a:ext cx="1439926" cy="228917"/>
            </a:xfrm>
            <a:prstGeom prst="rect">
              <a:avLst/>
            </a:prstGeom>
          </p:spPr>
        </p:pic>
        <p:pic>
          <p:nvPicPr>
            <p:cNvPr id="41" name="object 41"/>
            <p:cNvPicPr/>
            <p:nvPr/>
          </p:nvPicPr>
          <p:blipFill>
            <a:blip r:embed="rId22" cstate="print"/>
            <a:stretch>
              <a:fillRect/>
            </a:stretch>
          </p:blipFill>
          <p:spPr>
            <a:xfrm>
              <a:off x="7250429" y="3108007"/>
              <a:ext cx="833805" cy="228917"/>
            </a:xfrm>
            <a:prstGeom prst="rect">
              <a:avLst/>
            </a:prstGeom>
          </p:spPr>
        </p:pic>
        <p:pic>
          <p:nvPicPr>
            <p:cNvPr id="42" name="object 42"/>
            <p:cNvPicPr/>
            <p:nvPr/>
          </p:nvPicPr>
          <p:blipFill>
            <a:blip r:embed="rId23" cstate="print"/>
            <a:stretch>
              <a:fillRect/>
            </a:stretch>
          </p:blipFill>
          <p:spPr>
            <a:xfrm>
              <a:off x="7250429" y="2802826"/>
              <a:ext cx="1967992" cy="228917"/>
            </a:xfrm>
            <a:prstGeom prst="rect">
              <a:avLst/>
            </a:prstGeom>
          </p:spPr>
        </p:pic>
        <p:pic>
          <p:nvPicPr>
            <p:cNvPr id="43" name="object 43"/>
            <p:cNvPicPr/>
            <p:nvPr/>
          </p:nvPicPr>
          <p:blipFill>
            <a:blip r:embed="rId24" cstate="print"/>
            <a:stretch>
              <a:fillRect/>
            </a:stretch>
          </p:blipFill>
          <p:spPr>
            <a:xfrm>
              <a:off x="7250429" y="2497772"/>
              <a:ext cx="1562480" cy="228917"/>
            </a:xfrm>
            <a:prstGeom prst="rect">
              <a:avLst/>
            </a:prstGeom>
          </p:spPr>
        </p:pic>
        <p:pic>
          <p:nvPicPr>
            <p:cNvPr id="44" name="object 44"/>
            <p:cNvPicPr/>
            <p:nvPr/>
          </p:nvPicPr>
          <p:blipFill>
            <a:blip r:embed="rId25" cstate="print"/>
            <a:stretch>
              <a:fillRect/>
            </a:stretch>
          </p:blipFill>
          <p:spPr>
            <a:xfrm>
              <a:off x="6982840" y="2172398"/>
              <a:ext cx="1684908" cy="257492"/>
            </a:xfrm>
            <a:prstGeom prst="rect">
              <a:avLst/>
            </a:prstGeom>
          </p:spPr>
        </p:pic>
        <p:pic>
          <p:nvPicPr>
            <p:cNvPr id="45" name="object 45"/>
            <p:cNvPicPr/>
            <p:nvPr/>
          </p:nvPicPr>
          <p:blipFill>
            <a:blip r:embed="rId4" cstate="print"/>
            <a:stretch>
              <a:fillRect/>
            </a:stretch>
          </p:blipFill>
          <p:spPr>
            <a:xfrm>
              <a:off x="6972300" y="4105275"/>
              <a:ext cx="209550" cy="209550"/>
            </a:xfrm>
            <a:prstGeom prst="rect">
              <a:avLst/>
            </a:prstGeom>
          </p:spPr>
        </p:pic>
        <p:pic>
          <p:nvPicPr>
            <p:cNvPr id="46" name="object 46"/>
            <p:cNvPicPr/>
            <p:nvPr/>
          </p:nvPicPr>
          <p:blipFill>
            <a:blip r:embed="rId26" cstate="print"/>
            <a:stretch>
              <a:fillRect/>
            </a:stretch>
          </p:blipFill>
          <p:spPr>
            <a:xfrm>
              <a:off x="7250429" y="4092257"/>
              <a:ext cx="1072273" cy="228917"/>
            </a:xfrm>
            <a:prstGeom prst="rect">
              <a:avLst/>
            </a:prstGeom>
          </p:spPr>
        </p:pic>
        <p:pic>
          <p:nvPicPr>
            <p:cNvPr id="47" name="object 47"/>
            <p:cNvPicPr/>
            <p:nvPr/>
          </p:nvPicPr>
          <p:blipFill>
            <a:blip r:embed="rId27" cstate="print"/>
            <a:stretch>
              <a:fillRect/>
            </a:stretch>
          </p:blipFill>
          <p:spPr>
            <a:xfrm>
              <a:off x="6982840" y="3767137"/>
              <a:ext cx="1414145" cy="257492"/>
            </a:xfrm>
            <a:prstGeom prst="rect">
              <a:avLst/>
            </a:prstGeom>
          </p:spPr>
        </p:pic>
        <p:pic>
          <p:nvPicPr>
            <p:cNvPr id="48" name="object 48"/>
            <p:cNvPicPr/>
            <p:nvPr/>
          </p:nvPicPr>
          <p:blipFill>
            <a:blip r:embed="rId28" cstate="print"/>
            <a:stretch>
              <a:fillRect/>
            </a:stretch>
          </p:blipFill>
          <p:spPr>
            <a:xfrm>
              <a:off x="7255890" y="1810702"/>
              <a:ext cx="2046985" cy="228917"/>
            </a:xfrm>
            <a:prstGeom prst="rect">
              <a:avLst/>
            </a:prstGeom>
          </p:spPr>
        </p:pic>
        <p:pic>
          <p:nvPicPr>
            <p:cNvPr id="49" name="object 49"/>
            <p:cNvPicPr/>
            <p:nvPr/>
          </p:nvPicPr>
          <p:blipFill>
            <a:blip r:embed="rId29" cstate="print"/>
            <a:stretch>
              <a:fillRect/>
            </a:stretch>
          </p:blipFill>
          <p:spPr>
            <a:xfrm>
              <a:off x="7255890" y="1535366"/>
              <a:ext cx="1249603" cy="228917"/>
            </a:xfrm>
            <a:prstGeom prst="rect">
              <a:avLst/>
            </a:prstGeom>
          </p:spPr>
        </p:pic>
        <p:pic>
          <p:nvPicPr>
            <p:cNvPr id="50" name="object 50"/>
            <p:cNvPicPr/>
            <p:nvPr/>
          </p:nvPicPr>
          <p:blipFill>
            <a:blip r:embed="rId30" cstate="print"/>
            <a:stretch>
              <a:fillRect/>
            </a:stretch>
          </p:blipFill>
          <p:spPr>
            <a:xfrm>
              <a:off x="6954520" y="1180528"/>
              <a:ext cx="1623949" cy="257492"/>
            </a:xfrm>
            <a:prstGeom prst="rect">
              <a:avLst/>
            </a:prstGeom>
          </p:spPr>
        </p:pic>
        <p:pic>
          <p:nvPicPr>
            <p:cNvPr id="51" name="object 51"/>
            <p:cNvPicPr/>
            <p:nvPr/>
          </p:nvPicPr>
          <p:blipFill>
            <a:blip r:embed="rId8" cstate="print"/>
            <a:stretch>
              <a:fillRect/>
            </a:stretch>
          </p:blipFill>
          <p:spPr>
            <a:xfrm>
              <a:off x="6972300" y="1828800"/>
              <a:ext cx="209550" cy="209550"/>
            </a:xfrm>
            <a:prstGeom prst="rect">
              <a:avLst/>
            </a:prstGeom>
          </p:spPr>
        </p:pic>
        <p:pic>
          <p:nvPicPr>
            <p:cNvPr id="52" name="object 52"/>
            <p:cNvPicPr/>
            <p:nvPr/>
          </p:nvPicPr>
          <p:blipFill>
            <a:blip r:embed="rId7" cstate="print"/>
            <a:stretch>
              <a:fillRect/>
            </a:stretch>
          </p:blipFill>
          <p:spPr>
            <a:xfrm>
              <a:off x="6972300" y="1543050"/>
              <a:ext cx="209550" cy="209550"/>
            </a:xfrm>
            <a:prstGeom prst="rect">
              <a:avLst/>
            </a:prstGeom>
          </p:spPr>
        </p:pic>
        <p:pic>
          <p:nvPicPr>
            <p:cNvPr id="53" name="object 53"/>
            <p:cNvPicPr/>
            <p:nvPr/>
          </p:nvPicPr>
          <p:blipFill>
            <a:blip r:embed="rId9" cstate="print"/>
            <a:stretch>
              <a:fillRect/>
            </a:stretch>
          </p:blipFill>
          <p:spPr>
            <a:xfrm>
              <a:off x="4800600" y="3086100"/>
              <a:ext cx="180975" cy="257175"/>
            </a:xfrm>
            <a:prstGeom prst="rect">
              <a:avLst/>
            </a:prstGeom>
          </p:spPr>
        </p:pic>
        <p:pic>
          <p:nvPicPr>
            <p:cNvPr id="54" name="object 54"/>
            <p:cNvPicPr/>
            <p:nvPr/>
          </p:nvPicPr>
          <p:blipFill>
            <a:blip r:embed="rId19" cstate="print"/>
            <a:stretch>
              <a:fillRect/>
            </a:stretch>
          </p:blipFill>
          <p:spPr>
            <a:xfrm>
              <a:off x="4667250" y="2867025"/>
              <a:ext cx="209550" cy="209550"/>
            </a:xfrm>
            <a:prstGeom prst="rect">
              <a:avLst/>
            </a:prstGeom>
          </p:spPr>
        </p:pic>
        <p:pic>
          <p:nvPicPr>
            <p:cNvPr id="55" name="object 55"/>
            <p:cNvPicPr/>
            <p:nvPr/>
          </p:nvPicPr>
          <p:blipFill>
            <a:blip r:embed="rId3" cstate="print"/>
            <a:stretch>
              <a:fillRect/>
            </a:stretch>
          </p:blipFill>
          <p:spPr>
            <a:xfrm>
              <a:off x="3076575" y="3867150"/>
              <a:ext cx="190500" cy="257175"/>
            </a:xfrm>
            <a:prstGeom prst="rect">
              <a:avLst/>
            </a:prstGeom>
          </p:spPr>
        </p:pic>
        <p:pic>
          <p:nvPicPr>
            <p:cNvPr id="56" name="object 56"/>
            <p:cNvPicPr/>
            <p:nvPr/>
          </p:nvPicPr>
          <p:blipFill>
            <a:blip r:embed="rId20" cstate="print"/>
            <a:stretch>
              <a:fillRect/>
            </a:stretch>
          </p:blipFill>
          <p:spPr>
            <a:xfrm>
              <a:off x="4038600" y="3676650"/>
              <a:ext cx="209550" cy="209550"/>
            </a:xfrm>
            <a:prstGeom prst="rect">
              <a:avLst/>
            </a:prstGeom>
          </p:spPr>
        </p:pic>
        <p:pic>
          <p:nvPicPr>
            <p:cNvPr id="57" name="object 57"/>
            <p:cNvPicPr/>
            <p:nvPr/>
          </p:nvPicPr>
          <p:blipFill>
            <a:blip r:embed="rId3" cstate="print"/>
            <a:stretch>
              <a:fillRect/>
            </a:stretch>
          </p:blipFill>
          <p:spPr>
            <a:xfrm>
              <a:off x="5924550" y="5686425"/>
              <a:ext cx="180975" cy="257175"/>
            </a:xfrm>
            <a:prstGeom prst="rect">
              <a:avLst/>
            </a:prstGeom>
          </p:spPr>
        </p:pic>
        <p:pic>
          <p:nvPicPr>
            <p:cNvPr id="58" name="object 58"/>
            <p:cNvPicPr/>
            <p:nvPr/>
          </p:nvPicPr>
          <p:blipFill>
            <a:blip r:embed="rId3" cstate="print"/>
            <a:stretch>
              <a:fillRect/>
            </a:stretch>
          </p:blipFill>
          <p:spPr>
            <a:xfrm>
              <a:off x="2657475" y="3867150"/>
              <a:ext cx="190500" cy="257175"/>
            </a:xfrm>
            <a:prstGeom prst="rect">
              <a:avLst/>
            </a:prstGeom>
          </p:spPr>
        </p:pic>
      </p:grpSp>
    </p:spTree>
    <p:extLst>
      <p:ext uri="{BB962C8B-B14F-4D97-AF65-F5344CB8AC3E}">
        <p14:creationId xmlns:p14="http://schemas.microsoft.com/office/powerpoint/2010/main" val="3697343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5810250"/>
            <a:ext cx="12192000" cy="1047750"/>
          </a:xfrm>
          <a:custGeom>
            <a:avLst/>
            <a:gdLst/>
            <a:ahLst/>
            <a:cxnLst/>
            <a:rect l="l" t="t" r="r" b="b"/>
            <a:pathLst>
              <a:path w="12192000" h="1047750">
                <a:moveTo>
                  <a:pt x="0" y="1047749"/>
                </a:moveTo>
                <a:lnTo>
                  <a:pt x="12192000" y="1047749"/>
                </a:lnTo>
                <a:lnTo>
                  <a:pt x="12192000" y="0"/>
                </a:lnTo>
                <a:lnTo>
                  <a:pt x="0" y="0"/>
                </a:lnTo>
                <a:lnTo>
                  <a:pt x="0" y="1047749"/>
                </a:lnTo>
                <a:close/>
              </a:path>
            </a:pathLst>
          </a:custGeom>
          <a:solidFill>
            <a:srgbClr val="01639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 name="object 3"/>
          <p:cNvSpPr/>
          <p:nvPr/>
        </p:nvSpPr>
        <p:spPr>
          <a:xfrm>
            <a:off x="0" y="0"/>
            <a:ext cx="12192000" cy="238125"/>
          </a:xfrm>
          <a:custGeom>
            <a:avLst/>
            <a:gdLst/>
            <a:ahLst/>
            <a:cxnLst/>
            <a:rect l="l" t="t" r="r" b="b"/>
            <a:pathLst>
              <a:path w="12192000" h="238125">
                <a:moveTo>
                  <a:pt x="0" y="238125"/>
                </a:moveTo>
                <a:lnTo>
                  <a:pt x="12192000" y="238125"/>
                </a:lnTo>
                <a:lnTo>
                  <a:pt x="12192000" y="0"/>
                </a:lnTo>
                <a:lnTo>
                  <a:pt x="0" y="0"/>
                </a:lnTo>
                <a:lnTo>
                  <a:pt x="0" y="238125"/>
                </a:lnTo>
                <a:close/>
              </a:path>
            </a:pathLst>
          </a:custGeom>
          <a:solidFill>
            <a:srgbClr val="01639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4" name="object 4"/>
          <p:cNvGrpSpPr/>
          <p:nvPr/>
        </p:nvGrpSpPr>
        <p:grpSpPr>
          <a:xfrm>
            <a:off x="0" y="238125"/>
            <a:ext cx="12192000" cy="6616700"/>
            <a:chOff x="0" y="238125"/>
            <a:chExt cx="12192000" cy="6616700"/>
          </a:xfrm>
        </p:grpSpPr>
        <p:sp>
          <p:nvSpPr>
            <p:cNvPr id="5" name="object 5"/>
            <p:cNvSpPr/>
            <p:nvPr/>
          </p:nvSpPr>
          <p:spPr>
            <a:xfrm>
              <a:off x="7232875" y="5804561"/>
              <a:ext cx="4956175" cy="1050290"/>
            </a:xfrm>
            <a:custGeom>
              <a:avLst/>
              <a:gdLst/>
              <a:ahLst/>
              <a:cxnLst/>
              <a:rect l="l" t="t" r="r" b="b"/>
              <a:pathLst>
                <a:path w="4956175" h="1050290">
                  <a:moveTo>
                    <a:pt x="4956046" y="0"/>
                  </a:moveTo>
                  <a:lnTo>
                    <a:pt x="0" y="1050014"/>
                  </a:lnTo>
                  <a:lnTo>
                    <a:pt x="4956046" y="1050014"/>
                  </a:lnTo>
                  <a:lnTo>
                    <a:pt x="4956046"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6" name="object 6"/>
            <p:cNvPicPr/>
            <p:nvPr/>
          </p:nvPicPr>
          <p:blipFill>
            <a:blip r:embed="rId2" cstate="print"/>
            <a:stretch>
              <a:fillRect/>
            </a:stretch>
          </p:blipFill>
          <p:spPr>
            <a:xfrm>
              <a:off x="10144125" y="6200775"/>
              <a:ext cx="1924050" cy="523875"/>
            </a:xfrm>
            <a:prstGeom prst="rect">
              <a:avLst/>
            </a:prstGeom>
          </p:spPr>
        </p:pic>
        <p:pic>
          <p:nvPicPr>
            <p:cNvPr id="7" name="object 7"/>
            <p:cNvPicPr/>
            <p:nvPr/>
          </p:nvPicPr>
          <p:blipFill>
            <a:blip r:embed="rId3" cstate="print"/>
            <a:stretch>
              <a:fillRect/>
            </a:stretch>
          </p:blipFill>
          <p:spPr>
            <a:xfrm>
              <a:off x="283527" y="5995670"/>
              <a:ext cx="8139557" cy="505460"/>
            </a:xfrm>
            <a:prstGeom prst="rect">
              <a:avLst/>
            </a:prstGeom>
          </p:spPr>
        </p:pic>
        <p:sp>
          <p:nvSpPr>
            <p:cNvPr id="8" name="object 8"/>
            <p:cNvSpPr/>
            <p:nvPr/>
          </p:nvSpPr>
          <p:spPr>
            <a:xfrm>
              <a:off x="0" y="238125"/>
              <a:ext cx="12192000" cy="5572125"/>
            </a:xfrm>
            <a:custGeom>
              <a:avLst/>
              <a:gdLst/>
              <a:ahLst/>
              <a:cxnLst/>
              <a:rect l="l" t="t" r="r" b="b"/>
              <a:pathLst>
                <a:path w="12192000" h="5572125">
                  <a:moveTo>
                    <a:pt x="0" y="0"/>
                  </a:moveTo>
                  <a:lnTo>
                    <a:pt x="0" y="5572125"/>
                  </a:lnTo>
                  <a:lnTo>
                    <a:pt x="12192000" y="5572125"/>
                  </a:lnTo>
                  <a:lnTo>
                    <a:pt x="12192000" y="0"/>
                  </a:lnTo>
                  <a:lnTo>
                    <a:pt x="0" y="0"/>
                  </a:lnTo>
                  <a:close/>
                </a:path>
              </a:pathLst>
            </a:custGeom>
            <a:solidFill>
              <a:srgbClr val="00AAEA">
                <a:alpha val="94900"/>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9" name="object 9"/>
            <p:cNvPicPr/>
            <p:nvPr/>
          </p:nvPicPr>
          <p:blipFill>
            <a:blip r:embed="rId4" cstate="print"/>
            <a:stretch>
              <a:fillRect/>
            </a:stretch>
          </p:blipFill>
          <p:spPr>
            <a:xfrm>
              <a:off x="6743700" y="3076575"/>
              <a:ext cx="4724400" cy="2419350"/>
            </a:xfrm>
            <a:prstGeom prst="rect">
              <a:avLst/>
            </a:prstGeom>
          </p:spPr>
        </p:pic>
        <p:pic>
          <p:nvPicPr>
            <p:cNvPr id="10" name="object 10"/>
            <p:cNvPicPr/>
            <p:nvPr/>
          </p:nvPicPr>
          <p:blipFill>
            <a:blip r:embed="rId5" cstate="print"/>
            <a:stretch>
              <a:fillRect/>
            </a:stretch>
          </p:blipFill>
          <p:spPr>
            <a:xfrm>
              <a:off x="6038850" y="3333750"/>
              <a:ext cx="1323975" cy="1228725"/>
            </a:xfrm>
            <a:prstGeom prst="rect">
              <a:avLst/>
            </a:prstGeom>
          </p:spPr>
        </p:pic>
        <p:sp>
          <p:nvSpPr>
            <p:cNvPr id="11" name="object 11"/>
            <p:cNvSpPr/>
            <p:nvPr/>
          </p:nvSpPr>
          <p:spPr>
            <a:xfrm>
              <a:off x="6032500" y="3327400"/>
              <a:ext cx="1336675" cy="1241425"/>
            </a:xfrm>
            <a:custGeom>
              <a:avLst/>
              <a:gdLst/>
              <a:ahLst/>
              <a:cxnLst/>
              <a:rect l="l" t="t" r="r" b="b"/>
              <a:pathLst>
                <a:path w="1336675" h="1241425">
                  <a:moveTo>
                    <a:pt x="0" y="1241425"/>
                  </a:moveTo>
                  <a:lnTo>
                    <a:pt x="1336675" y="1241425"/>
                  </a:lnTo>
                  <a:lnTo>
                    <a:pt x="1336675" y="0"/>
                  </a:lnTo>
                  <a:lnTo>
                    <a:pt x="0" y="0"/>
                  </a:lnTo>
                  <a:lnTo>
                    <a:pt x="0" y="1241425"/>
                  </a:lnTo>
                  <a:close/>
                </a:path>
              </a:pathLst>
            </a:custGeom>
            <a:ln w="12700">
              <a:solidFill>
                <a:srgbClr val="FD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2" name="object 12"/>
            <p:cNvPicPr/>
            <p:nvPr/>
          </p:nvPicPr>
          <p:blipFill>
            <a:blip r:embed="rId6" cstate="print"/>
            <a:stretch>
              <a:fillRect/>
            </a:stretch>
          </p:blipFill>
          <p:spPr>
            <a:xfrm>
              <a:off x="7359650" y="5013896"/>
              <a:ext cx="1569974" cy="200342"/>
            </a:xfrm>
            <a:prstGeom prst="rect">
              <a:avLst/>
            </a:prstGeom>
          </p:spPr>
        </p:pic>
        <p:pic>
          <p:nvPicPr>
            <p:cNvPr id="13" name="object 13"/>
            <p:cNvPicPr/>
            <p:nvPr/>
          </p:nvPicPr>
          <p:blipFill>
            <a:blip r:embed="rId7" cstate="print"/>
            <a:stretch>
              <a:fillRect/>
            </a:stretch>
          </p:blipFill>
          <p:spPr>
            <a:xfrm>
              <a:off x="6880859" y="5214302"/>
              <a:ext cx="2504440" cy="162242"/>
            </a:xfrm>
            <a:prstGeom prst="rect">
              <a:avLst/>
            </a:prstGeom>
          </p:spPr>
        </p:pic>
        <p:pic>
          <p:nvPicPr>
            <p:cNvPr id="14" name="object 14"/>
            <p:cNvPicPr/>
            <p:nvPr/>
          </p:nvPicPr>
          <p:blipFill>
            <a:blip r:embed="rId8" cstate="print"/>
            <a:stretch>
              <a:fillRect/>
            </a:stretch>
          </p:blipFill>
          <p:spPr>
            <a:xfrm>
              <a:off x="6762750" y="533400"/>
              <a:ext cx="4705350" cy="2476500"/>
            </a:xfrm>
            <a:prstGeom prst="rect">
              <a:avLst/>
            </a:prstGeom>
          </p:spPr>
        </p:pic>
        <p:pic>
          <p:nvPicPr>
            <p:cNvPr id="15" name="object 15"/>
            <p:cNvPicPr/>
            <p:nvPr/>
          </p:nvPicPr>
          <p:blipFill>
            <a:blip r:embed="rId9" cstate="print"/>
            <a:stretch>
              <a:fillRect/>
            </a:stretch>
          </p:blipFill>
          <p:spPr>
            <a:xfrm>
              <a:off x="6086475" y="1495425"/>
              <a:ext cx="1323975" cy="1323975"/>
            </a:xfrm>
            <a:prstGeom prst="rect">
              <a:avLst/>
            </a:prstGeom>
          </p:spPr>
        </p:pic>
        <p:sp>
          <p:nvSpPr>
            <p:cNvPr id="16" name="object 16"/>
            <p:cNvSpPr/>
            <p:nvPr/>
          </p:nvSpPr>
          <p:spPr>
            <a:xfrm>
              <a:off x="6080125" y="1489075"/>
              <a:ext cx="1336675" cy="1336675"/>
            </a:xfrm>
            <a:custGeom>
              <a:avLst/>
              <a:gdLst/>
              <a:ahLst/>
              <a:cxnLst/>
              <a:rect l="l" t="t" r="r" b="b"/>
              <a:pathLst>
                <a:path w="1336675" h="1336675">
                  <a:moveTo>
                    <a:pt x="0" y="1336675"/>
                  </a:moveTo>
                  <a:lnTo>
                    <a:pt x="1336675" y="1336675"/>
                  </a:lnTo>
                  <a:lnTo>
                    <a:pt x="1336675" y="0"/>
                  </a:lnTo>
                  <a:lnTo>
                    <a:pt x="0" y="0"/>
                  </a:lnTo>
                  <a:lnTo>
                    <a:pt x="0" y="1336675"/>
                  </a:lnTo>
                  <a:close/>
                </a:path>
              </a:pathLst>
            </a:custGeom>
            <a:ln w="12700">
              <a:solidFill>
                <a:srgbClr val="FD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7" name="object 17"/>
            <p:cNvPicPr/>
            <p:nvPr/>
          </p:nvPicPr>
          <p:blipFill>
            <a:blip r:embed="rId10" cstate="print"/>
            <a:stretch>
              <a:fillRect/>
            </a:stretch>
          </p:blipFill>
          <p:spPr>
            <a:xfrm>
              <a:off x="7465441" y="580961"/>
              <a:ext cx="975448" cy="200342"/>
            </a:xfrm>
            <a:prstGeom prst="rect">
              <a:avLst/>
            </a:prstGeom>
          </p:spPr>
        </p:pic>
        <p:pic>
          <p:nvPicPr>
            <p:cNvPr id="18" name="object 18"/>
            <p:cNvPicPr/>
            <p:nvPr/>
          </p:nvPicPr>
          <p:blipFill>
            <a:blip r:embed="rId11" cstate="print"/>
            <a:stretch>
              <a:fillRect/>
            </a:stretch>
          </p:blipFill>
          <p:spPr>
            <a:xfrm>
              <a:off x="7292340" y="790829"/>
              <a:ext cx="1368044" cy="161925"/>
            </a:xfrm>
            <a:prstGeom prst="rect">
              <a:avLst/>
            </a:prstGeom>
          </p:spPr>
        </p:pic>
        <p:pic>
          <p:nvPicPr>
            <p:cNvPr id="19" name="object 19"/>
            <p:cNvPicPr/>
            <p:nvPr/>
          </p:nvPicPr>
          <p:blipFill>
            <a:blip r:embed="rId12" cstate="print"/>
            <a:stretch>
              <a:fillRect/>
            </a:stretch>
          </p:blipFill>
          <p:spPr>
            <a:xfrm>
              <a:off x="6828408" y="952436"/>
              <a:ext cx="2235835" cy="162242"/>
            </a:xfrm>
            <a:prstGeom prst="rect">
              <a:avLst/>
            </a:prstGeom>
          </p:spPr>
        </p:pic>
        <p:pic>
          <p:nvPicPr>
            <p:cNvPr id="20" name="object 20"/>
            <p:cNvPicPr/>
            <p:nvPr/>
          </p:nvPicPr>
          <p:blipFill>
            <a:blip r:embed="rId13" cstate="print"/>
            <a:stretch>
              <a:fillRect/>
            </a:stretch>
          </p:blipFill>
          <p:spPr>
            <a:xfrm>
              <a:off x="571500" y="533400"/>
              <a:ext cx="4724400" cy="2543175"/>
            </a:xfrm>
            <a:prstGeom prst="rect">
              <a:avLst/>
            </a:prstGeom>
          </p:spPr>
        </p:pic>
        <p:pic>
          <p:nvPicPr>
            <p:cNvPr id="21" name="object 21"/>
            <p:cNvPicPr/>
            <p:nvPr/>
          </p:nvPicPr>
          <p:blipFill>
            <a:blip r:embed="rId14" cstate="print"/>
            <a:stretch>
              <a:fillRect/>
            </a:stretch>
          </p:blipFill>
          <p:spPr>
            <a:xfrm>
              <a:off x="571500" y="3162300"/>
              <a:ext cx="4724400" cy="2514600"/>
            </a:xfrm>
            <a:prstGeom prst="rect">
              <a:avLst/>
            </a:prstGeom>
          </p:spPr>
        </p:pic>
        <p:pic>
          <p:nvPicPr>
            <p:cNvPr id="22" name="object 22"/>
            <p:cNvPicPr/>
            <p:nvPr/>
          </p:nvPicPr>
          <p:blipFill>
            <a:blip r:embed="rId15" cstate="print"/>
            <a:stretch>
              <a:fillRect/>
            </a:stretch>
          </p:blipFill>
          <p:spPr>
            <a:xfrm>
              <a:off x="3510279" y="2386012"/>
              <a:ext cx="1293495" cy="200342"/>
            </a:xfrm>
            <a:prstGeom prst="rect">
              <a:avLst/>
            </a:prstGeom>
          </p:spPr>
        </p:pic>
        <p:pic>
          <p:nvPicPr>
            <p:cNvPr id="23" name="object 23"/>
            <p:cNvPicPr/>
            <p:nvPr/>
          </p:nvPicPr>
          <p:blipFill>
            <a:blip r:embed="rId16" cstate="print"/>
            <a:stretch>
              <a:fillRect/>
            </a:stretch>
          </p:blipFill>
          <p:spPr>
            <a:xfrm>
              <a:off x="3469640" y="2595816"/>
              <a:ext cx="1354836" cy="162242"/>
            </a:xfrm>
            <a:prstGeom prst="rect">
              <a:avLst/>
            </a:prstGeom>
          </p:spPr>
        </p:pic>
        <p:pic>
          <p:nvPicPr>
            <p:cNvPr id="24" name="object 24"/>
            <p:cNvPicPr/>
            <p:nvPr/>
          </p:nvPicPr>
          <p:blipFill>
            <a:blip r:embed="rId17" cstate="print"/>
            <a:stretch>
              <a:fillRect/>
            </a:stretch>
          </p:blipFill>
          <p:spPr>
            <a:xfrm>
              <a:off x="3067685" y="2758439"/>
              <a:ext cx="2231770" cy="161925"/>
            </a:xfrm>
            <a:prstGeom prst="rect">
              <a:avLst/>
            </a:prstGeom>
          </p:spPr>
        </p:pic>
        <p:pic>
          <p:nvPicPr>
            <p:cNvPr id="25" name="object 25"/>
            <p:cNvPicPr/>
            <p:nvPr/>
          </p:nvPicPr>
          <p:blipFill>
            <a:blip r:embed="rId18" cstate="print"/>
            <a:stretch>
              <a:fillRect/>
            </a:stretch>
          </p:blipFill>
          <p:spPr>
            <a:xfrm>
              <a:off x="219075" y="781050"/>
              <a:ext cx="1247775" cy="1247775"/>
            </a:xfrm>
            <a:prstGeom prst="rect">
              <a:avLst/>
            </a:prstGeom>
          </p:spPr>
        </p:pic>
        <p:sp>
          <p:nvSpPr>
            <p:cNvPr id="26" name="object 26"/>
            <p:cNvSpPr/>
            <p:nvPr/>
          </p:nvSpPr>
          <p:spPr>
            <a:xfrm>
              <a:off x="212725" y="774700"/>
              <a:ext cx="1260475" cy="1260475"/>
            </a:xfrm>
            <a:custGeom>
              <a:avLst/>
              <a:gdLst/>
              <a:ahLst/>
              <a:cxnLst/>
              <a:rect l="l" t="t" r="r" b="b"/>
              <a:pathLst>
                <a:path w="1260475" h="1260475">
                  <a:moveTo>
                    <a:pt x="0" y="1260475"/>
                  </a:moveTo>
                  <a:lnTo>
                    <a:pt x="1260475" y="1260475"/>
                  </a:lnTo>
                  <a:lnTo>
                    <a:pt x="1260475" y="0"/>
                  </a:lnTo>
                  <a:lnTo>
                    <a:pt x="0" y="0"/>
                  </a:lnTo>
                  <a:lnTo>
                    <a:pt x="0" y="1260475"/>
                  </a:lnTo>
                  <a:close/>
                </a:path>
              </a:pathLst>
            </a:custGeom>
            <a:ln w="12700">
              <a:solidFill>
                <a:srgbClr val="FD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7" name="object 27"/>
            <p:cNvPicPr/>
            <p:nvPr/>
          </p:nvPicPr>
          <p:blipFill>
            <a:blip r:embed="rId19" cstate="print"/>
            <a:stretch>
              <a:fillRect/>
            </a:stretch>
          </p:blipFill>
          <p:spPr>
            <a:xfrm>
              <a:off x="123825" y="3457575"/>
              <a:ext cx="1238250" cy="1238250"/>
            </a:xfrm>
            <a:prstGeom prst="rect">
              <a:avLst/>
            </a:prstGeom>
          </p:spPr>
        </p:pic>
        <p:sp>
          <p:nvSpPr>
            <p:cNvPr id="28" name="object 28"/>
            <p:cNvSpPr/>
            <p:nvPr/>
          </p:nvSpPr>
          <p:spPr>
            <a:xfrm>
              <a:off x="117475" y="3451225"/>
              <a:ext cx="1250950" cy="1250950"/>
            </a:xfrm>
            <a:custGeom>
              <a:avLst/>
              <a:gdLst/>
              <a:ahLst/>
              <a:cxnLst/>
              <a:rect l="l" t="t" r="r" b="b"/>
              <a:pathLst>
                <a:path w="1250950" h="1250950">
                  <a:moveTo>
                    <a:pt x="0" y="1250950"/>
                  </a:moveTo>
                  <a:lnTo>
                    <a:pt x="1250950" y="1250950"/>
                  </a:lnTo>
                  <a:lnTo>
                    <a:pt x="1250950" y="0"/>
                  </a:lnTo>
                  <a:lnTo>
                    <a:pt x="0" y="0"/>
                  </a:lnTo>
                  <a:lnTo>
                    <a:pt x="0" y="1250950"/>
                  </a:lnTo>
                  <a:close/>
                </a:path>
              </a:pathLst>
            </a:custGeom>
            <a:ln w="12700">
              <a:solidFill>
                <a:srgbClr val="FD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9" name="object 29"/>
            <p:cNvPicPr/>
            <p:nvPr/>
          </p:nvPicPr>
          <p:blipFill>
            <a:blip r:embed="rId20" cstate="print"/>
            <a:stretch>
              <a:fillRect/>
            </a:stretch>
          </p:blipFill>
          <p:spPr>
            <a:xfrm>
              <a:off x="1212214" y="5192458"/>
              <a:ext cx="922718" cy="200342"/>
            </a:xfrm>
            <a:prstGeom prst="rect">
              <a:avLst/>
            </a:prstGeom>
          </p:spPr>
        </p:pic>
        <p:pic>
          <p:nvPicPr>
            <p:cNvPr id="30" name="object 30"/>
            <p:cNvPicPr/>
            <p:nvPr/>
          </p:nvPicPr>
          <p:blipFill>
            <a:blip r:embed="rId21" cstate="print"/>
            <a:stretch>
              <a:fillRect/>
            </a:stretch>
          </p:blipFill>
          <p:spPr>
            <a:xfrm>
              <a:off x="761047" y="5402643"/>
              <a:ext cx="1807082" cy="162242"/>
            </a:xfrm>
            <a:prstGeom prst="rect">
              <a:avLst/>
            </a:prstGeom>
          </p:spPr>
        </p:pic>
      </p:grpSp>
    </p:spTree>
    <p:extLst>
      <p:ext uri="{BB962C8B-B14F-4D97-AF65-F5344CB8AC3E}">
        <p14:creationId xmlns:p14="http://schemas.microsoft.com/office/powerpoint/2010/main" val="1948942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90512" y="1357249"/>
            <a:ext cx="3686810" cy="4496435"/>
          </a:xfrm>
          <a:custGeom>
            <a:avLst/>
            <a:gdLst/>
            <a:ahLst/>
            <a:cxnLst/>
            <a:rect l="l" t="t" r="r" b="b"/>
            <a:pathLst>
              <a:path w="3686810" h="4496435">
                <a:moveTo>
                  <a:pt x="0" y="0"/>
                </a:moveTo>
                <a:lnTo>
                  <a:pt x="0" y="4495863"/>
                </a:lnTo>
                <a:lnTo>
                  <a:pt x="3686238" y="3596767"/>
                </a:lnTo>
                <a:lnTo>
                  <a:pt x="3686238" y="899160"/>
                </a:lnTo>
                <a:lnTo>
                  <a:pt x="0" y="0"/>
                </a:lnTo>
                <a:close/>
              </a:path>
            </a:pathLst>
          </a:custGeom>
          <a:solidFill>
            <a:srgbClr val="743A9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 name="object 3"/>
          <p:cNvSpPr txBox="1"/>
          <p:nvPr/>
        </p:nvSpPr>
        <p:spPr>
          <a:xfrm>
            <a:off x="681037" y="2927985"/>
            <a:ext cx="2894965" cy="1214120"/>
          </a:xfrm>
          <a:prstGeom prst="rect">
            <a:avLst/>
          </a:prstGeom>
        </p:spPr>
        <p:txBody>
          <a:bodyPr vert="horz" wrap="square" lIns="0" tIns="13335" rIns="0" bIns="0" rtlCol="0">
            <a:spAutoFit/>
          </a:bodyPr>
          <a:lstStyle/>
          <a:p>
            <a:pPr marL="635" marR="0" lvl="0" indent="0" algn="ctr" defTabSz="914400" eaLnBrk="1" fontAlgn="auto" latinLnBrk="0" hangingPunct="1">
              <a:lnSpc>
                <a:spcPts val="5395"/>
              </a:lnSpc>
              <a:spcBef>
                <a:spcPts val="105"/>
              </a:spcBef>
              <a:spcAft>
                <a:spcPts val="0"/>
              </a:spcAft>
              <a:buClrTx/>
              <a:buSzTx/>
              <a:buFontTx/>
              <a:buNone/>
              <a:tabLst/>
              <a:defRPr/>
            </a:pPr>
            <a:r>
              <a:rPr kumimoji="0" sz="4800" b="1" i="0" u="none" strike="noStrike" kern="0" cap="none" spc="-10" normalizeH="0" baseline="0" noProof="0" dirty="0">
                <a:ln>
                  <a:noFill/>
                </a:ln>
                <a:solidFill>
                  <a:srgbClr val="FDFFFF"/>
                </a:solidFill>
                <a:effectLst/>
                <a:uLnTx/>
                <a:uFillTx/>
                <a:latin typeface="Arial"/>
                <a:cs typeface="Arial"/>
              </a:rPr>
              <a:t>50,000</a:t>
            </a:r>
            <a:endParaRPr kumimoji="0" sz="4800" b="0" i="0" u="none" strike="noStrike" kern="0" cap="none" spc="0" normalizeH="0" baseline="0" noProof="0">
              <a:ln>
                <a:noFill/>
              </a:ln>
              <a:solidFill>
                <a:sysClr val="windowText" lastClr="000000"/>
              </a:solidFill>
              <a:effectLst/>
              <a:uLnTx/>
              <a:uFillTx/>
              <a:latin typeface="Arial"/>
              <a:cs typeface="Arial"/>
            </a:endParaRPr>
          </a:p>
          <a:p>
            <a:pPr marL="0" marR="0" lvl="0" indent="0" algn="ctr" defTabSz="914400" eaLnBrk="1" fontAlgn="auto" latinLnBrk="0" hangingPunct="1">
              <a:lnSpc>
                <a:spcPts val="3954"/>
              </a:lnSpc>
              <a:spcBef>
                <a:spcPts val="0"/>
              </a:spcBef>
              <a:spcAft>
                <a:spcPts val="0"/>
              </a:spcAft>
              <a:buClrTx/>
              <a:buSzTx/>
              <a:buFontTx/>
              <a:buNone/>
              <a:tabLst/>
              <a:defRPr/>
            </a:pPr>
            <a:r>
              <a:rPr kumimoji="0" sz="3600" b="0" i="0" u="none" strike="noStrike" kern="0" cap="none" spc="0" normalizeH="0" baseline="0" noProof="0" dirty="0">
                <a:ln>
                  <a:noFill/>
                </a:ln>
                <a:solidFill>
                  <a:srgbClr val="FDFFFF"/>
                </a:solidFill>
                <a:effectLst/>
                <a:uLnTx/>
                <a:uFillTx/>
                <a:latin typeface="Arial"/>
                <a:cs typeface="Arial"/>
              </a:rPr>
              <a:t>inpatient</a:t>
            </a:r>
            <a:r>
              <a:rPr kumimoji="0" sz="3600" b="0" i="0" u="none" strike="noStrike" kern="0" cap="none" spc="-30" normalizeH="0" baseline="0" noProof="0" dirty="0">
                <a:ln>
                  <a:noFill/>
                </a:ln>
                <a:solidFill>
                  <a:srgbClr val="FDFFFF"/>
                </a:solidFill>
                <a:effectLst/>
                <a:uLnTx/>
                <a:uFillTx/>
                <a:latin typeface="Arial"/>
                <a:cs typeface="Arial"/>
              </a:rPr>
              <a:t> </a:t>
            </a:r>
            <a:r>
              <a:rPr kumimoji="0" sz="3600" b="0" i="0" u="none" strike="noStrike" kern="0" cap="none" spc="-10" normalizeH="0" baseline="0" noProof="0" dirty="0">
                <a:ln>
                  <a:noFill/>
                </a:ln>
                <a:solidFill>
                  <a:srgbClr val="FDFFFF"/>
                </a:solidFill>
                <a:effectLst/>
                <a:uLnTx/>
                <a:uFillTx/>
                <a:latin typeface="Arial"/>
                <a:cs typeface="Arial"/>
              </a:rPr>
              <a:t>visits</a:t>
            </a:r>
            <a:endParaRPr kumimoji="0" sz="3600" b="0" i="0" u="none" strike="noStrike" kern="0" cap="none" spc="0" normalizeH="0" baseline="0" noProof="0">
              <a:ln>
                <a:noFill/>
              </a:ln>
              <a:solidFill>
                <a:sysClr val="windowText" lastClr="000000"/>
              </a:solidFill>
              <a:effectLst/>
              <a:uLnTx/>
              <a:uFillTx/>
              <a:latin typeface="Arial"/>
              <a:cs typeface="Arial"/>
            </a:endParaRPr>
          </a:p>
        </p:txBody>
      </p:sp>
      <p:sp>
        <p:nvSpPr>
          <p:cNvPr id="4" name="object 4"/>
          <p:cNvSpPr/>
          <p:nvPr/>
        </p:nvSpPr>
        <p:spPr>
          <a:xfrm>
            <a:off x="4252976" y="1357375"/>
            <a:ext cx="3695700" cy="4495800"/>
          </a:xfrm>
          <a:custGeom>
            <a:avLst/>
            <a:gdLst/>
            <a:ahLst/>
            <a:cxnLst/>
            <a:rect l="l" t="t" r="r" b="b"/>
            <a:pathLst>
              <a:path w="3695700" h="4495800">
                <a:moveTo>
                  <a:pt x="0" y="0"/>
                </a:moveTo>
                <a:lnTo>
                  <a:pt x="0" y="4495736"/>
                </a:lnTo>
                <a:lnTo>
                  <a:pt x="3695700" y="3596640"/>
                </a:lnTo>
                <a:lnTo>
                  <a:pt x="3695700" y="899160"/>
                </a:lnTo>
                <a:lnTo>
                  <a:pt x="0" y="0"/>
                </a:lnTo>
                <a:close/>
              </a:path>
            </a:pathLst>
          </a:custGeom>
          <a:solidFill>
            <a:srgbClr val="152E83"/>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txBox="1"/>
          <p:nvPr/>
        </p:nvSpPr>
        <p:spPr>
          <a:xfrm>
            <a:off x="4596510" y="2927985"/>
            <a:ext cx="3005455" cy="1214120"/>
          </a:xfrm>
          <a:prstGeom prst="rect">
            <a:avLst/>
          </a:prstGeom>
        </p:spPr>
        <p:txBody>
          <a:bodyPr vert="horz" wrap="square" lIns="0" tIns="13335" rIns="0" bIns="0" rtlCol="0">
            <a:spAutoFit/>
          </a:bodyPr>
          <a:lstStyle/>
          <a:p>
            <a:pPr marL="12700" marR="0" lvl="0" indent="0" defTabSz="914400" eaLnBrk="1" fontAlgn="auto" latinLnBrk="0" hangingPunct="1">
              <a:lnSpc>
                <a:spcPts val="5395"/>
              </a:lnSpc>
              <a:spcBef>
                <a:spcPts val="105"/>
              </a:spcBef>
              <a:spcAft>
                <a:spcPts val="0"/>
              </a:spcAft>
              <a:buClrTx/>
              <a:buSzTx/>
              <a:buFontTx/>
              <a:buNone/>
              <a:tabLst/>
              <a:defRPr/>
            </a:pPr>
            <a:r>
              <a:rPr kumimoji="0" sz="4800" b="1" i="0" u="none" strike="noStrike" kern="0" cap="none" spc="0" normalizeH="0" baseline="0" noProof="0" dirty="0">
                <a:ln>
                  <a:noFill/>
                </a:ln>
                <a:solidFill>
                  <a:srgbClr val="FDFFFF"/>
                </a:solidFill>
                <a:effectLst/>
                <a:uLnTx/>
                <a:uFillTx/>
                <a:latin typeface="Arial"/>
                <a:cs typeface="Arial"/>
              </a:rPr>
              <a:t>2.2</a:t>
            </a:r>
            <a:r>
              <a:rPr kumimoji="0" sz="4800" b="1" i="0" u="none" strike="noStrike" kern="0" cap="none" spc="-90" normalizeH="0" baseline="0" noProof="0" dirty="0">
                <a:ln>
                  <a:noFill/>
                </a:ln>
                <a:solidFill>
                  <a:srgbClr val="FDFFFF"/>
                </a:solidFill>
                <a:effectLst/>
                <a:uLnTx/>
                <a:uFillTx/>
                <a:latin typeface="Arial"/>
                <a:cs typeface="Arial"/>
              </a:rPr>
              <a:t> </a:t>
            </a:r>
            <a:r>
              <a:rPr kumimoji="0" sz="4800" b="1" i="0" u="none" strike="noStrike" kern="0" cap="none" spc="-10" normalizeH="0" baseline="0" noProof="0" dirty="0">
                <a:ln>
                  <a:noFill/>
                </a:ln>
                <a:solidFill>
                  <a:srgbClr val="FDFFFF"/>
                </a:solidFill>
                <a:effectLst/>
                <a:uLnTx/>
                <a:uFillTx/>
                <a:latin typeface="Arial"/>
                <a:cs typeface="Arial"/>
              </a:rPr>
              <a:t>million</a:t>
            </a:r>
            <a:endParaRPr kumimoji="0" sz="4800" b="0" i="0" u="none" strike="noStrike" kern="0" cap="none" spc="0" normalizeH="0" baseline="0" noProof="0">
              <a:ln>
                <a:noFill/>
              </a:ln>
              <a:solidFill>
                <a:sysClr val="windowText" lastClr="000000"/>
              </a:solidFill>
              <a:effectLst/>
              <a:uLnTx/>
              <a:uFillTx/>
              <a:latin typeface="Arial"/>
              <a:cs typeface="Arial"/>
            </a:endParaRPr>
          </a:p>
          <a:p>
            <a:pPr marL="499745" marR="0" lvl="0" indent="0" defTabSz="914400" eaLnBrk="1" fontAlgn="auto" latinLnBrk="0" hangingPunct="1">
              <a:lnSpc>
                <a:spcPts val="3954"/>
              </a:lnSpc>
              <a:spcBef>
                <a:spcPts val="0"/>
              </a:spcBef>
              <a:spcAft>
                <a:spcPts val="0"/>
              </a:spcAft>
              <a:buClrTx/>
              <a:buSzTx/>
              <a:buFontTx/>
              <a:buNone/>
              <a:tabLst/>
              <a:defRPr/>
            </a:pPr>
            <a:r>
              <a:rPr kumimoji="0" sz="3600" b="0" i="0" u="none" strike="noStrike" kern="0" cap="none" spc="0" normalizeH="0" baseline="0" noProof="0" dirty="0">
                <a:ln>
                  <a:noFill/>
                </a:ln>
                <a:solidFill>
                  <a:srgbClr val="FDFFFF"/>
                </a:solidFill>
                <a:effectLst/>
                <a:uLnTx/>
                <a:uFillTx/>
                <a:latin typeface="Arial"/>
                <a:cs typeface="Arial"/>
              </a:rPr>
              <a:t>total</a:t>
            </a:r>
            <a:r>
              <a:rPr kumimoji="0" sz="3600" b="0" i="0" u="none" strike="noStrike" kern="0" cap="none" spc="-15" normalizeH="0" baseline="0" noProof="0" dirty="0">
                <a:ln>
                  <a:noFill/>
                </a:ln>
                <a:solidFill>
                  <a:srgbClr val="FDFFFF"/>
                </a:solidFill>
                <a:effectLst/>
                <a:uLnTx/>
                <a:uFillTx/>
                <a:latin typeface="Arial"/>
                <a:cs typeface="Arial"/>
              </a:rPr>
              <a:t> </a:t>
            </a:r>
            <a:r>
              <a:rPr kumimoji="0" sz="3600" b="0" i="0" u="none" strike="noStrike" kern="0" cap="none" spc="-10" normalizeH="0" baseline="0" noProof="0" dirty="0">
                <a:ln>
                  <a:noFill/>
                </a:ln>
                <a:solidFill>
                  <a:srgbClr val="FDFFFF"/>
                </a:solidFill>
                <a:effectLst/>
                <a:uLnTx/>
                <a:uFillTx/>
                <a:latin typeface="Arial"/>
                <a:cs typeface="Arial"/>
              </a:rPr>
              <a:t>visits</a:t>
            </a:r>
            <a:endParaRPr kumimoji="0" sz="3600" b="0" i="0" u="none" strike="noStrike" kern="0" cap="none" spc="0" normalizeH="0" baseline="0" noProof="0">
              <a:ln>
                <a:noFill/>
              </a:ln>
              <a:solidFill>
                <a:sysClr val="windowText" lastClr="000000"/>
              </a:solidFill>
              <a:effectLst/>
              <a:uLnTx/>
              <a:uFillTx/>
              <a:latin typeface="Arial"/>
              <a:cs typeface="Arial"/>
            </a:endParaRPr>
          </a:p>
        </p:txBody>
      </p:sp>
      <p:sp>
        <p:nvSpPr>
          <p:cNvPr id="6" name="object 6"/>
          <p:cNvSpPr/>
          <p:nvPr/>
        </p:nvSpPr>
        <p:spPr>
          <a:xfrm>
            <a:off x="8224901" y="1357249"/>
            <a:ext cx="3686175" cy="4496435"/>
          </a:xfrm>
          <a:custGeom>
            <a:avLst/>
            <a:gdLst/>
            <a:ahLst/>
            <a:cxnLst/>
            <a:rect l="l" t="t" r="r" b="b"/>
            <a:pathLst>
              <a:path w="3686175" h="4496435">
                <a:moveTo>
                  <a:pt x="0" y="0"/>
                </a:moveTo>
                <a:lnTo>
                  <a:pt x="0" y="4495863"/>
                </a:lnTo>
                <a:lnTo>
                  <a:pt x="3686175" y="3596767"/>
                </a:lnTo>
                <a:lnTo>
                  <a:pt x="3686175" y="899160"/>
                </a:lnTo>
                <a:lnTo>
                  <a:pt x="0" y="0"/>
                </a:lnTo>
                <a:close/>
              </a:path>
            </a:pathLst>
          </a:custGeom>
          <a:solidFill>
            <a:srgbClr val="005C55"/>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p:cNvSpPr txBox="1"/>
          <p:nvPr/>
        </p:nvSpPr>
        <p:spPr>
          <a:xfrm>
            <a:off x="8684641" y="2467610"/>
            <a:ext cx="2764155" cy="2139315"/>
          </a:xfrm>
          <a:prstGeom prst="rect">
            <a:avLst/>
          </a:prstGeom>
        </p:spPr>
        <p:txBody>
          <a:bodyPr vert="horz" wrap="square" lIns="0" tIns="13335" rIns="0" bIns="0" rtlCol="0">
            <a:spAutoFit/>
          </a:bodyPr>
          <a:lstStyle/>
          <a:p>
            <a:pPr marL="10160" marR="0" lvl="0" indent="0" algn="ctr" defTabSz="914400" eaLnBrk="1" fontAlgn="auto" latinLnBrk="0" hangingPunct="1">
              <a:lnSpc>
                <a:spcPts val="5395"/>
              </a:lnSpc>
              <a:spcBef>
                <a:spcPts val="105"/>
              </a:spcBef>
              <a:spcAft>
                <a:spcPts val="0"/>
              </a:spcAft>
              <a:buClrTx/>
              <a:buSzTx/>
              <a:buFontTx/>
              <a:buNone/>
              <a:tabLst/>
              <a:defRPr/>
            </a:pPr>
            <a:r>
              <a:rPr kumimoji="0" sz="4800" b="1" i="0" u="none" strike="noStrike" kern="0" cap="none" spc="-10" normalizeH="0" baseline="0" noProof="0" dirty="0">
                <a:ln>
                  <a:noFill/>
                </a:ln>
                <a:solidFill>
                  <a:srgbClr val="FDFFFF"/>
                </a:solidFill>
                <a:effectLst/>
                <a:uLnTx/>
                <a:uFillTx/>
                <a:latin typeface="Arial"/>
                <a:cs typeface="Arial"/>
              </a:rPr>
              <a:t>6,000</a:t>
            </a:r>
            <a:endParaRPr kumimoji="0" sz="4800" b="0" i="0" u="none" strike="noStrike" kern="0" cap="none" spc="0" normalizeH="0" baseline="0" noProof="0">
              <a:ln>
                <a:noFill/>
              </a:ln>
              <a:solidFill>
                <a:sysClr val="windowText" lastClr="000000"/>
              </a:solidFill>
              <a:effectLst/>
              <a:uLnTx/>
              <a:uFillTx/>
              <a:latin typeface="Arial"/>
              <a:cs typeface="Arial"/>
            </a:endParaRPr>
          </a:p>
          <a:p>
            <a:pPr marL="12700" marR="5080" lvl="0" indent="8890" algn="ctr" defTabSz="914400" eaLnBrk="1" fontAlgn="auto" latinLnBrk="0" hangingPunct="1">
              <a:lnSpc>
                <a:spcPct val="84300"/>
              </a:lnSpc>
              <a:spcBef>
                <a:spcPts val="310"/>
              </a:spcBef>
              <a:spcAft>
                <a:spcPts val="0"/>
              </a:spcAft>
              <a:buClrTx/>
              <a:buSzTx/>
              <a:buFontTx/>
              <a:buNone/>
              <a:tabLst/>
              <a:defRPr/>
            </a:pPr>
            <a:r>
              <a:rPr kumimoji="0" sz="3600" b="0" i="0" u="none" strike="noStrike" kern="0" cap="none" spc="0" normalizeH="0" baseline="0" noProof="0" dirty="0">
                <a:ln>
                  <a:noFill/>
                </a:ln>
                <a:solidFill>
                  <a:srgbClr val="FDFFFF"/>
                </a:solidFill>
                <a:effectLst/>
                <a:uLnTx/>
                <a:uFillTx/>
                <a:latin typeface="Arial"/>
                <a:cs typeface="Arial"/>
              </a:rPr>
              <a:t>residents</a:t>
            </a:r>
            <a:r>
              <a:rPr kumimoji="0" sz="3600" b="0" i="0" u="none" strike="noStrike" kern="0" cap="none" spc="-45" normalizeH="0" baseline="0" noProof="0" dirty="0">
                <a:ln>
                  <a:noFill/>
                </a:ln>
                <a:solidFill>
                  <a:srgbClr val="FDFFFF"/>
                </a:solidFill>
                <a:effectLst/>
                <a:uLnTx/>
                <a:uFillTx/>
                <a:latin typeface="Arial"/>
                <a:cs typeface="Arial"/>
              </a:rPr>
              <a:t> </a:t>
            </a:r>
            <a:r>
              <a:rPr kumimoji="0" sz="3600" b="0" i="0" u="none" strike="noStrike" kern="0" cap="none" spc="-25" normalizeH="0" baseline="0" noProof="0" dirty="0">
                <a:ln>
                  <a:noFill/>
                </a:ln>
                <a:solidFill>
                  <a:srgbClr val="FDFFFF"/>
                </a:solidFill>
                <a:effectLst/>
                <a:uLnTx/>
                <a:uFillTx/>
                <a:latin typeface="Arial"/>
                <a:cs typeface="Arial"/>
              </a:rPr>
              <a:t>are </a:t>
            </a:r>
            <a:r>
              <a:rPr kumimoji="0" sz="3600" b="0" i="0" u="none" strike="noStrike" kern="0" cap="none" spc="-10" normalizeH="0" baseline="0" noProof="0" dirty="0">
                <a:ln>
                  <a:noFill/>
                </a:ln>
                <a:solidFill>
                  <a:srgbClr val="FDFFFF"/>
                </a:solidFill>
                <a:effectLst/>
                <a:uLnTx/>
                <a:uFillTx/>
                <a:latin typeface="Arial"/>
                <a:cs typeface="Arial"/>
              </a:rPr>
              <a:t>AdventHealth employees</a:t>
            </a:r>
            <a:endParaRPr kumimoji="0" sz="3600" b="0" i="0" u="none" strike="noStrike" kern="0" cap="none" spc="0" normalizeH="0" baseline="0" noProof="0">
              <a:ln>
                <a:noFill/>
              </a:ln>
              <a:solidFill>
                <a:sysClr val="windowText" lastClr="000000"/>
              </a:solidFill>
              <a:effectLst/>
              <a:uLnTx/>
              <a:uFillTx/>
              <a:latin typeface="Arial"/>
              <a:cs typeface="Arial"/>
            </a:endParaRPr>
          </a:p>
        </p:txBody>
      </p:sp>
      <p:pic>
        <p:nvPicPr>
          <p:cNvPr id="8" name="object 8"/>
          <p:cNvPicPr/>
          <p:nvPr/>
        </p:nvPicPr>
        <p:blipFill>
          <a:blip r:embed="rId2" cstate="print"/>
          <a:stretch>
            <a:fillRect/>
          </a:stretch>
        </p:blipFill>
        <p:spPr>
          <a:xfrm>
            <a:off x="374015" y="575309"/>
            <a:ext cx="7722361" cy="572135"/>
          </a:xfrm>
          <a:prstGeom prst="rect">
            <a:avLst/>
          </a:prstGeom>
        </p:spPr>
      </p:pic>
    </p:spTree>
    <p:extLst>
      <p:ext uri="{BB962C8B-B14F-4D97-AF65-F5344CB8AC3E}">
        <p14:creationId xmlns:p14="http://schemas.microsoft.com/office/powerpoint/2010/main" val="1141935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575309"/>
            <a:ext cx="12192000" cy="5101590"/>
            <a:chOff x="0" y="575309"/>
            <a:chExt cx="12192000" cy="5101590"/>
          </a:xfrm>
        </p:grpSpPr>
        <p:pic>
          <p:nvPicPr>
            <p:cNvPr id="3" name="object 3"/>
            <p:cNvPicPr/>
            <p:nvPr/>
          </p:nvPicPr>
          <p:blipFill>
            <a:blip r:embed="rId2" cstate="print"/>
            <a:stretch>
              <a:fillRect/>
            </a:stretch>
          </p:blipFill>
          <p:spPr>
            <a:xfrm>
              <a:off x="0" y="1181100"/>
              <a:ext cx="12191999" cy="4495800"/>
            </a:xfrm>
            <a:prstGeom prst="rect">
              <a:avLst/>
            </a:prstGeom>
          </p:spPr>
        </p:pic>
        <p:pic>
          <p:nvPicPr>
            <p:cNvPr id="4" name="object 4"/>
            <p:cNvPicPr/>
            <p:nvPr/>
          </p:nvPicPr>
          <p:blipFill>
            <a:blip r:embed="rId3" cstate="print"/>
            <a:stretch>
              <a:fillRect/>
            </a:stretch>
          </p:blipFill>
          <p:spPr>
            <a:xfrm>
              <a:off x="374015" y="575309"/>
              <a:ext cx="4879975" cy="572135"/>
            </a:xfrm>
            <a:prstGeom prst="rect">
              <a:avLst/>
            </a:prstGeom>
          </p:spPr>
        </p:pic>
      </p:grpSp>
    </p:spTree>
    <p:extLst>
      <p:ext uri="{BB962C8B-B14F-4D97-AF65-F5344CB8AC3E}">
        <p14:creationId xmlns:p14="http://schemas.microsoft.com/office/powerpoint/2010/main" val="3459322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81012" y="1357249"/>
            <a:ext cx="2247900" cy="2247900"/>
          </a:xfrm>
          <a:prstGeom prst="rect">
            <a:avLst/>
          </a:prstGeom>
        </p:spPr>
      </p:pic>
      <p:graphicFrame>
        <p:nvGraphicFramePr>
          <p:cNvPr id="3" name="object 3"/>
          <p:cNvGraphicFramePr>
            <a:graphicFrameLocks noGrp="1"/>
          </p:cNvGraphicFramePr>
          <p:nvPr/>
        </p:nvGraphicFramePr>
        <p:xfrm>
          <a:off x="468312" y="1344549"/>
          <a:ext cx="11235054" cy="4508500"/>
        </p:xfrm>
        <a:graphic>
          <a:graphicData uri="http://schemas.openxmlformats.org/drawingml/2006/table">
            <a:tbl>
              <a:tblPr firstRow="1" bandRow="1">
                <a:tableStyleId>{2D5ABB26-0587-4C30-8999-92F81FD0307C}</a:tableStyleId>
              </a:tblPr>
              <a:tblGrid>
                <a:gridCol w="2247900">
                  <a:extLst>
                    <a:ext uri="{9D8B030D-6E8A-4147-A177-3AD203B41FA5}">
                      <a16:colId xmlns:a16="http://schemas.microsoft.com/office/drawing/2014/main" val="20000"/>
                    </a:ext>
                  </a:extLst>
                </a:gridCol>
                <a:gridCol w="2247900">
                  <a:extLst>
                    <a:ext uri="{9D8B030D-6E8A-4147-A177-3AD203B41FA5}">
                      <a16:colId xmlns:a16="http://schemas.microsoft.com/office/drawing/2014/main" val="20001"/>
                    </a:ext>
                  </a:extLst>
                </a:gridCol>
                <a:gridCol w="2247900">
                  <a:extLst>
                    <a:ext uri="{9D8B030D-6E8A-4147-A177-3AD203B41FA5}">
                      <a16:colId xmlns:a16="http://schemas.microsoft.com/office/drawing/2014/main" val="20002"/>
                    </a:ext>
                  </a:extLst>
                </a:gridCol>
                <a:gridCol w="2247900">
                  <a:extLst>
                    <a:ext uri="{9D8B030D-6E8A-4147-A177-3AD203B41FA5}">
                      <a16:colId xmlns:a16="http://schemas.microsoft.com/office/drawing/2014/main" val="20003"/>
                    </a:ext>
                  </a:extLst>
                </a:gridCol>
                <a:gridCol w="2243454">
                  <a:extLst>
                    <a:ext uri="{9D8B030D-6E8A-4147-A177-3AD203B41FA5}">
                      <a16:colId xmlns:a16="http://schemas.microsoft.com/office/drawing/2014/main" val="20004"/>
                    </a:ext>
                  </a:extLst>
                </a:gridCol>
              </a:tblGrid>
              <a:tr h="2247900">
                <a:tc>
                  <a:txBody>
                    <a:bodyPr/>
                    <a:lstStyle/>
                    <a:p>
                      <a:pPr>
                        <a:lnSpc>
                          <a:spcPct val="100000"/>
                        </a:lnSpc>
                      </a:pPr>
                      <a:endParaRPr sz="100">
                        <a:latin typeface="Times New Roman"/>
                        <a:cs typeface="Times New Roman"/>
                      </a:endParaRPr>
                    </a:p>
                  </a:txBody>
                  <a:tcPr marL="0" marR="0" marT="0" marB="0">
                    <a:lnL w="38100">
                      <a:solidFill>
                        <a:srgbClr val="0086B9"/>
                      </a:solidFill>
                      <a:prstDash val="solid"/>
                    </a:lnL>
                    <a:lnR w="38100">
                      <a:solidFill>
                        <a:srgbClr val="0086B9"/>
                      </a:solidFill>
                      <a:prstDash val="solid"/>
                    </a:lnR>
                    <a:lnT w="28575">
                      <a:solidFill>
                        <a:srgbClr val="009AD3"/>
                      </a:solidFill>
                      <a:prstDash val="solid"/>
                    </a:lnT>
                    <a:lnB w="28575">
                      <a:solidFill>
                        <a:srgbClr val="009AD3"/>
                      </a:solidFill>
                      <a:prstDash val="solid"/>
                    </a:lnB>
                  </a:tcPr>
                </a:tc>
                <a:tc>
                  <a:txBody>
                    <a:bodyPr/>
                    <a:lstStyle/>
                    <a:p>
                      <a:pPr>
                        <a:lnSpc>
                          <a:spcPct val="100000"/>
                        </a:lnSpc>
                      </a:pPr>
                      <a:endParaRPr sz="100">
                        <a:latin typeface="Times New Roman"/>
                        <a:cs typeface="Times New Roman"/>
                      </a:endParaRPr>
                    </a:p>
                  </a:txBody>
                  <a:tcPr marL="0" marR="0" marT="0" marB="0">
                    <a:lnL w="38100">
                      <a:solidFill>
                        <a:srgbClr val="0086B9"/>
                      </a:solidFill>
                      <a:prstDash val="solid"/>
                    </a:lnL>
                    <a:lnR w="38100">
                      <a:solidFill>
                        <a:srgbClr val="0086B9"/>
                      </a:solidFill>
                      <a:prstDash val="solid"/>
                    </a:lnR>
                    <a:lnT w="28575">
                      <a:solidFill>
                        <a:srgbClr val="009AD3"/>
                      </a:solidFill>
                      <a:prstDash val="solid"/>
                    </a:lnT>
                    <a:lnB w="28575">
                      <a:solidFill>
                        <a:srgbClr val="009AD3"/>
                      </a:solidFill>
                      <a:prstDash val="solid"/>
                    </a:lnB>
                  </a:tcPr>
                </a:tc>
                <a:tc>
                  <a:txBody>
                    <a:bodyPr/>
                    <a:lstStyle/>
                    <a:p>
                      <a:pPr>
                        <a:lnSpc>
                          <a:spcPct val="100000"/>
                        </a:lnSpc>
                      </a:pPr>
                      <a:endParaRPr sz="100">
                        <a:latin typeface="Times New Roman"/>
                        <a:cs typeface="Times New Roman"/>
                      </a:endParaRPr>
                    </a:p>
                  </a:txBody>
                  <a:tcPr marL="0" marR="0" marT="0" marB="0">
                    <a:lnL w="38100">
                      <a:solidFill>
                        <a:srgbClr val="0086B9"/>
                      </a:solidFill>
                      <a:prstDash val="solid"/>
                    </a:lnL>
                    <a:lnR w="38100">
                      <a:solidFill>
                        <a:srgbClr val="0086B9"/>
                      </a:solidFill>
                      <a:prstDash val="solid"/>
                    </a:lnR>
                    <a:lnT w="28575">
                      <a:solidFill>
                        <a:srgbClr val="009AD3"/>
                      </a:solidFill>
                      <a:prstDash val="solid"/>
                    </a:lnT>
                    <a:lnB w="28575">
                      <a:solidFill>
                        <a:srgbClr val="009AD3"/>
                      </a:solidFill>
                      <a:prstDash val="solid"/>
                    </a:lnB>
                  </a:tcPr>
                </a:tc>
                <a:tc>
                  <a:txBody>
                    <a:bodyPr/>
                    <a:lstStyle/>
                    <a:p>
                      <a:pPr>
                        <a:lnSpc>
                          <a:spcPct val="100000"/>
                        </a:lnSpc>
                      </a:pPr>
                      <a:endParaRPr sz="100">
                        <a:latin typeface="Times New Roman"/>
                        <a:cs typeface="Times New Roman"/>
                      </a:endParaRPr>
                    </a:p>
                  </a:txBody>
                  <a:tcPr marL="0" marR="0" marT="0" marB="0">
                    <a:lnL w="38100">
                      <a:solidFill>
                        <a:srgbClr val="0086B9"/>
                      </a:solidFill>
                      <a:prstDash val="solid"/>
                    </a:lnL>
                    <a:lnR w="38100">
                      <a:solidFill>
                        <a:srgbClr val="0086B9"/>
                      </a:solidFill>
                      <a:prstDash val="solid"/>
                    </a:lnR>
                    <a:lnT w="28575">
                      <a:solidFill>
                        <a:srgbClr val="009AD3"/>
                      </a:solidFill>
                      <a:prstDash val="solid"/>
                    </a:lnT>
                    <a:lnB w="28575">
                      <a:solidFill>
                        <a:srgbClr val="009AD3"/>
                      </a:solidFill>
                      <a:prstDash val="solid"/>
                    </a:lnB>
                  </a:tcPr>
                </a:tc>
                <a:tc>
                  <a:txBody>
                    <a:bodyPr/>
                    <a:lstStyle/>
                    <a:p>
                      <a:pPr>
                        <a:lnSpc>
                          <a:spcPct val="100000"/>
                        </a:lnSpc>
                      </a:pPr>
                      <a:endParaRPr sz="100">
                        <a:latin typeface="Times New Roman"/>
                        <a:cs typeface="Times New Roman"/>
                      </a:endParaRPr>
                    </a:p>
                  </a:txBody>
                  <a:tcPr marL="0" marR="0" marT="0" marB="0">
                    <a:lnL w="38100">
                      <a:solidFill>
                        <a:srgbClr val="0086B9"/>
                      </a:solidFill>
                      <a:prstDash val="solid"/>
                    </a:lnL>
                    <a:lnR w="28575">
                      <a:solidFill>
                        <a:srgbClr val="009AD3"/>
                      </a:solidFill>
                      <a:prstDash val="solid"/>
                    </a:lnR>
                    <a:lnT w="28575">
                      <a:solidFill>
                        <a:srgbClr val="009AD3"/>
                      </a:solidFill>
                      <a:prstDash val="solid"/>
                    </a:lnT>
                    <a:lnB w="28575">
                      <a:solidFill>
                        <a:srgbClr val="009AD3"/>
                      </a:solidFill>
                      <a:prstDash val="solid"/>
                    </a:lnB>
                  </a:tcPr>
                </a:tc>
                <a:extLst>
                  <a:ext uri="{0D108BD9-81ED-4DB2-BD59-A6C34878D82A}">
                    <a16:rowId xmlns:a16="http://schemas.microsoft.com/office/drawing/2014/main" val="10000"/>
                  </a:ext>
                </a:extLst>
              </a:tr>
              <a:tr h="2260600">
                <a:tc>
                  <a:txBody>
                    <a:bodyPr/>
                    <a:lstStyle/>
                    <a:p>
                      <a:pPr>
                        <a:lnSpc>
                          <a:spcPct val="100000"/>
                        </a:lnSpc>
                      </a:pPr>
                      <a:endParaRPr sz="100">
                        <a:latin typeface="Times New Roman"/>
                        <a:cs typeface="Times New Roman"/>
                      </a:endParaRPr>
                    </a:p>
                  </a:txBody>
                  <a:tcPr marL="0" marR="0" marT="0" marB="0">
                    <a:lnL w="38100">
                      <a:solidFill>
                        <a:srgbClr val="0086B9"/>
                      </a:solidFill>
                      <a:prstDash val="solid"/>
                    </a:lnL>
                    <a:lnR w="38100">
                      <a:solidFill>
                        <a:srgbClr val="0086B9"/>
                      </a:solidFill>
                      <a:prstDash val="solid"/>
                    </a:lnR>
                    <a:lnT w="28575">
                      <a:solidFill>
                        <a:srgbClr val="009AD3"/>
                      </a:solidFill>
                      <a:prstDash val="solid"/>
                    </a:lnT>
                  </a:tcPr>
                </a:tc>
                <a:tc>
                  <a:txBody>
                    <a:bodyPr/>
                    <a:lstStyle/>
                    <a:p>
                      <a:pPr>
                        <a:lnSpc>
                          <a:spcPct val="100000"/>
                        </a:lnSpc>
                      </a:pPr>
                      <a:endParaRPr sz="100">
                        <a:latin typeface="Times New Roman"/>
                        <a:cs typeface="Times New Roman"/>
                      </a:endParaRPr>
                    </a:p>
                  </a:txBody>
                  <a:tcPr marL="0" marR="0" marT="0" marB="0">
                    <a:lnL w="38100">
                      <a:solidFill>
                        <a:srgbClr val="0086B9"/>
                      </a:solidFill>
                      <a:prstDash val="solid"/>
                    </a:lnL>
                    <a:lnR w="38100">
                      <a:solidFill>
                        <a:srgbClr val="0086B9"/>
                      </a:solidFill>
                      <a:prstDash val="solid"/>
                    </a:lnR>
                    <a:lnT w="28575">
                      <a:solidFill>
                        <a:srgbClr val="009AD3"/>
                      </a:solidFill>
                      <a:prstDash val="solid"/>
                    </a:lnT>
                  </a:tcPr>
                </a:tc>
                <a:tc>
                  <a:txBody>
                    <a:bodyPr/>
                    <a:lstStyle/>
                    <a:p>
                      <a:pPr>
                        <a:lnSpc>
                          <a:spcPct val="100000"/>
                        </a:lnSpc>
                      </a:pPr>
                      <a:endParaRPr sz="100">
                        <a:latin typeface="Times New Roman"/>
                        <a:cs typeface="Times New Roman"/>
                      </a:endParaRPr>
                    </a:p>
                  </a:txBody>
                  <a:tcPr marL="0" marR="0" marT="0" marB="0">
                    <a:lnL w="38100">
                      <a:solidFill>
                        <a:srgbClr val="0086B9"/>
                      </a:solidFill>
                      <a:prstDash val="solid"/>
                    </a:lnL>
                    <a:lnR w="38100">
                      <a:solidFill>
                        <a:srgbClr val="0086B9"/>
                      </a:solidFill>
                      <a:prstDash val="solid"/>
                    </a:lnR>
                    <a:lnT w="28575">
                      <a:solidFill>
                        <a:srgbClr val="009AD3"/>
                      </a:solidFill>
                      <a:prstDash val="solid"/>
                    </a:lnT>
                  </a:tcPr>
                </a:tc>
                <a:tc>
                  <a:txBody>
                    <a:bodyPr/>
                    <a:lstStyle/>
                    <a:p>
                      <a:pPr>
                        <a:lnSpc>
                          <a:spcPct val="100000"/>
                        </a:lnSpc>
                      </a:pPr>
                      <a:endParaRPr sz="100">
                        <a:latin typeface="Times New Roman"/>
                        <a:cs typeface="Times New Roman"/>
                      </a:endParaRPr>
                    </a:p>
                  </a:txBody>
                  <a:tcPr marL="0" marR="0" marT="0" marB="0">
                    <a:lnL w="38100">
                      <a:solidFill>
                        <a:srgbClr val="0086B9"/>
                      </a:solidFill>
                      <a:prstDash val="solid"/>
                    </a:lnL>
                    <a:lnR w="38100">
                      <a:solidFill>
                        <a:srgbClr val="0086B9"/>
                      </a:solidFill>
                      <a:prstDash val="solid"/>
                    </a:lnR>
                    <a:lnT w="28575">
                      <a:solidFill>
                        <a:srgbClr val="009AD3"/>
                      </a:solidFill>
                      <a:prstDash val="solid"/>
                    </a:lnT>
                  </a:tcPr>
                </a:tc>
                <a:tc>
                  <a:txBody>
                    <a:bodyPr/>
                    <a:lstStyle/>
                    <a:p>
                      <a:pPr>
                        <a:lnSpc>
                          <a:spcPct val="100000"/>
                        </a:lnSpc>
                      </a:pPr>
                      <a:endParaRPr sz="100">
                        <a:latin typeface="Times New Roman"/>
                        <a:cs typeface="Times New Roman"/>
                      </a:endParaRPr>
                    </a:p>
                  </a:txBody>
                  <a:tcPr marL="0" marR="0" marT="0" marB="0">
                    <a:lnL w="38100">
                      <a:solidFill>
                        <a:srgbClr val="0086B9"/>
                      </a:solidFill>
                      <a:prstDash val="solid"/>
                    </a:lnL>
                    <a:lnT w="28575">
                      <a:solidFill>
                        <a:srgbClr val="009AD3"/>
                      </a:solidFill>
                      <a:prstDash val="solid"/>
                    </a:lnT>
                  </a:tcPr>
                </a:tc>
                <a:extLst>
                  <a:ext uri="{0D108BD9-81ED-4DB2-BD59-A6C34878D82A}">
                    <a16:rowId xmlns:a16="http://schemas.microsoft.com/office/drawing/2014/main" val="10001"/>
                  </a:ext>
                </a:extLst>
              </a:tr>
            </a:tbl>
          </a:graphicData>
        </a:graphic>
      </p:graphicFrame>
      <p:pic>
        <p:nvPicPr>
          <p:cNvPr id="4" name="object 4"/>
          <p:cNvPicPr/>
          <p:nvPr/>
        </p:nvPicPr>
        <p:blipFill>
          <a:blip r:embed="rId3" cstate="print"/>
          <a:stretch>
            <a:fillRect/>
          </a:stretch>
        </p:blipFill>
        <p:spPr>
          <a:xfrm>
            <a:off x="581025" y="3664648"/>
            <a:ext cx="2267331" cy="343217"/>
          </a:xfrm>
          <a:prstGeom prst="rect">
            <a:avLst/>
          </a:prstGeom>
        </p:spPr>
      </p:pic>
      <p:grpSp>
        <p:nvGrpSpPr>
          <p:cNvPr id="5" name="object 5"/>
          <p:cNvGrpSpPr/>
          <p:nvPr/>
        </p:nvGrpSpPr>
        <p:grpSpPr>
          <a:xfrm>
            <a:off x="912177" y="3969702"/>
            <a:ext cx="1525270" cy="657860"/>
            <a:chOff x="912177" y="3969702"/>
            <a:chExt cx="1525270" cy="657860"/>
          </a:xfrm>
        </p:grpSpPr>
        <p:pic>
          <p:nvPicPr>
            <p:cNvPr id="6" name="object 6"/>
            <p:cNvPicPr/>
            <p:nvPr/>
          </p:nvPicPr>
          <p:blipFill>
            <a:blip r:embed="rId4" cstate="print"/>
            <a:stretch>
              <a:fillRect/>
            </a:stretch>
          </p:blipFill>
          <p:spPr>
            <a:xfrm>
              <a:off x="1114107" y="3969702"/>
              <a:ext cx="1223492" cy="343217"/>
            </a:xfrm>
            <a:prstGeom prst="rect">
              <a:avLst/>
            </a:prstGeom>
          </p:spPr>
        </p:pic>
        <p:pic>
          <p:nvPicPr>
            <p:cNvPr id="7" name="object 7"/>
            <p:cNvPicPr/>
            <p:nvPr/>
          </p:nvPicPr>
          <p:blipFill>
            <a:blip r:embed="rId5" cstate="print"/>
            <a:stretch>
              <a:fillRect/>
            </a:stretch>
          </p:blipFill>
          <p:spPr>
            <a:xfrm>
              <a:off x="912177" y="4283964"/>
              <a:ext cx="1525016" cy="343535"/>
            </a:xfrm>
            <a:prstGeom prst="rect">
              <a:avLst/>
            </a:prstGeom>
          </p:spPr>
        </p:pic>
      </p:grpSp>
      <p:pic>
        <p:nvPicPr>
          <p:cNvPr id="8" name="object 8"/>
          <p:cNvPicPr/>
          <p:nvPr/>
        </p:nvPicPr>
        <p:blipFill>
          <a:blip r:embed="rId6" cstate="print"/>
          <a:stretch>
            <a:fillRect/>
          </a:stretch>
        </p:blipFill>
        <p:spPr>
          <a:xfrm>
            <a:off x="2728976" y="1357249"/>
            <a:ext cx="2247900" cy="2247900"/>
          </a:xfrm>
          <a:prstGeom prst="rect">
            <a:avLst/>
          </a:prstGeom>
        </p:spPr>
      </p:pic>
      <p:grpSp>
        <p:nvGrpSpPr>
          <p:cNvPr id="9" name="object 9"/>
          <p:cNvGrpSpPr/>
          <p:nvPr/>
        </p:nvGrpSpPr>
        <p:grpSpPr>
          <a:xfrm>
            <a:off x="2876295" y="3664648"/>
            <a:ext cx="2126615" cy="963294"/>
            <a:chOff x="2876295" y="3664648"/>
            <a:chExt cx="2126615" cy="963294"/>
          </a:xfrm>
        </p:grpSpPr>
        <p:pic>
          <p:nvPicPr>
            <p:cNvPr id="10" name="object 10"/>
            <p:cNvPicPr/>
            <p:nvPr/>
          </p:nvPicPr>
          <p:blipFill>
            <a:blip r:embed="rId7" cstate="print"/>
            <a:stretch>
              <a:fillRect/>
            </a:stretch>
          </p:blipFill>
          <p:spPr>
            <a:xfrm>
              <a:off x="2919094" y="3664648"/>
              <a:ext cx="2083308" cy="343217"/>
            </a:xfrm>
            <a:prstGeom prst="rect">
              <a:avLst/>
            </a:prstGeom>
          </p:spPr>
        </p:pic>
        <p:pic>
          <p:nvPicPr>
            <p:cNvPr id="11" name="object 11"/>
            <p:cNvPicPr/>
            <p:nvPr/>
          </p:nvPicPr>
          <p:blipFill>
            <a:blip r:embed="rId8" cstate="print"/>
            <a:stretch>
              <a:fillRect/>
            </a:stretch>
          </p:blipFill>
          <p:spPr>
            <a:xfrm>
              <a:off x="2987039" y="3969702"/>
              <a:ext cx="1940433" cy="343217"/>
            </a:xfrm>
            <a:prstGeom prst="rect">
              <a:avLst/>
            </a:prstGeom>
          </p:spPr>
        </p:pic>
        <p:pic>
          <p:nvPicPr>
            <p:cNvPr id="12" name="object 12"/>
            <p:cNvPicPr/>
            <p:nvPr/>
          </p:nvPicPr>
          <p:blipFill>
            <a:blip r:embed="rId9" cstate="print"/>
            <a:stretch>
              <a:fillRect/>
            </a:stretch>
          </p:blipFill>
          <p:spPr>
            <a:xfrm>
              <a:off x="2876295" y="4283963"/>
              <a:ext cx="2093976" cy="343535"/>
            </a:xfrm>
            <a:prstGeom prst="rect">
              <a:avLst/>
            </a:prstGeom>
          </p:spPr>
        </p:pic>
      </p:grpSp>
      <p:pic>
        <p:nvPicPr>
          <p:cNvPr id="13" name="object 13"/>
          <p:cNvPicPr/>
          <p:nvPr/>
        </p:nvPicPr>
        <p:blipFill>
          <a:blip r:embed="rId10" cstate="print"/>
          <a:stretch>
            <a:fillRect/>
          </a:stretch>
        </p:blipFill>
        <p:spPr>
          <a:xfrm>
            <a:off x="4976748" y="1357249"/>
            <a:ext cx="2247900" cy="2247900"/>
          </a:xfrm>
          <a:prstGeom prst="rect">
            <a:avLst/>
          </a:prstGeom>
        </p:spPr>
      </p:pic>
      <p:grpSp>
        <p:nvGrpSpPr>
          <p:cNvPr id="14" name="object 14"/>
          <p:cNvGrpSpPr/>
          <p:nvPr/>
        </p:nvGrpSpPr>
        <p:grpSpPr>
          <a:xfrm>
            <a:off x="5209285" y="3664648"/>
            <a:ext cx="2002155" cy="963294"/>
            <a:chOff x="5209285" y="3664648"/>
            <a:chExt cx="2002155" cy="963294"/>
          </a:xfrm>
        </p:grpSpPr>
        <p:pic>
          <p:nvPicPr>
            <p:cNvPr id="15" name="object 15"/>
            <p:cNvPicPr/>
            <p:nvPr/>
          </p:nvPicPr>
          <p:blipFill>
            <a:blip r:embed="rId11" cstate="print"/>
            <a:stretch>
              <a:fillRect/>
            </a:stretch>
          </p:blipFill>
          <p:spPr>
            <a:xfrm>
              <a:off x="5209285" y="3664648"/>
              <a:ext cx="2001646" cy="343217"/>
            </a:xfrm>
            <a:prstGeom prst="rect">
              <a:avLst/>
            </a:prstGeom>
          </p:spPr>
        </p:pic>
        <p:pic>
          <p:nvPicPr>
            <p:cNvPr id="16" name="object 16"/>
            <p:cNvPicPr/>
            <p:nvPr/>
          </p:nvPicPr>
          <p:blipFill>
            <a:blip r:embed="rId12" cstate="print"/>
            <a:stretch>
              <a:fillRect/>
            </a:stretch>
          </p:blipFill>
          <p:spPr>
            <a:xfrm>
              <a:off x="5578474" y="3969702"/>
              <a:ext cx="1265516" cy="343217"/>
            </a:xfrm>
            <a:prstGeom prst="rect">
              <a:avLst/>
            </a:prstGeom>
          </p:spPr>
        </p:pic>
        <p:pic>
          <p:nvPicPr>
            <p:cNvPr id="17" name="object 17"/>
            <p:cNvPicPr/>
            <p:nvPr/>
          </p:nvPicPr>
          <p:blipFill>
            <a:blip r:embed="rId13" cstate="print"/>
            <a:stretch>
              <a:fillRect/>
            </a:stretch>
          </p:blipFill>
          <p:spPr>
            <a:xfrm>
              <a:off x="5575934" y="4283963"/>
              <a:ext cx="1198156" cy="343535"/>
            </a:xfrm>
            <a:prstGeom prst="rect">
              <a:avLst/>
            </a:prstGeom>
          </p:spPr>
        </p:pic>
      </p:grpSp>
      <p:pic>
        <p:nvPicPr>
          <p:cNvPr id="18" name="object 18"/>
          <p:cNvPicPr/>
          <p:nvPr/>
        </p:nvPicPr>
        <p:blipFill>
          <a:blip r:embed="rId14" cstate="print"/>
          <a:stretch>
            <a:fillRect/>
          </a:stretch>
        </p:blipFill>
        <p:spPr>
          <a:xfrm>
            <a:off x="7224776" y="1357375"/>
            <a:ext cx="2247773" cy="2247773"/>
          </a:xfrm>
          <a:prstGeom prst="rect">
            <a:avLst/>
          </a:prstGeom>
        </p:spPr>
      </p:pic>
      <p:grpSp>
        <p:nvGrpSpPr>
          <p:cNvPr id="19" name="object 19"/>
          <p:cNvGrpSpPr/>
          <p:nvPr/>
        </p:nvGrpSpPr>
        <p:grpSpPr>
          <a:xfrm>
            <a:off x="7573644" y="3664648"/>
            <a:ext cx="1755775" cy="963294"/>
            <a:chOff x="7573644" y="3664648"/>
            <a:chExt cx="1755775" cy="963294"/>
          </a:xfrm>
        </p:grpSpPr>
        <p:pic>
          <p:nvPicPr>
            <p:cNvPr id="20" name="object 20"/>
            <p:cNvPicPr/>
            <p:nvPr/>
          </p:nvPicPr>
          <p:blipFill>
            <a:blip r:embed="rId15" cstate="print"/>
            <a:stretch>
              <a:fillRect/>
            </a:stretch>
          </p:blipFill>
          <p:spPr>
            <a:xfrm>
              <a:off x="7840979" y="3664648"/>
              <a:ext cx="1233373" cy="343217"/>
            </a:xfrm>
            <a:prstGeom prst="rect">
              <a:avLst/>
            </a:prstGeom>
          </p:spPr>
        </p:pic>
        <p:pic>
          <p:nvPicPr>
            <p:cNvPr id="21" name="object 21"/>
            <p:cNvPicPr/>
            <p:nvPr/>
          </p:nvPicPr>
          <p:blipFill>
            <a:blip r:embed="rId12" cstate="print"/>
            <a:stretch>
              <a:fillRect/>
            </a:stretch>
          </p:blipFill>
          <p:spPr>
            <a:xfrm>
              <a:off x="7828660" y="3969702"/>
              <a:ext cx="1265161" cy="343217"/>
            </a:xfrm>
            <a:prstGeom prst="rect">
              <a:avLst/>
            </a:prstGeom>
          </p:spPr>
        </p:pic>
        <p:pic>
          <p:nvPicPr>
            <p:cNvPr id="22" name="object 22"/>
            <p:cNvPicPr/>
            <p:nvPr/>
          </p:nvPicPr>
          <p:blipFill>
            <a:blip r:embed="rId16" cstate="print"/>
            <a:stretch>
              <a:fillRect/>
            </a:stretch>
          </p:blipFill>
          <p:spPr>
            <a:xfrm>
              <a:off x="7573644" y="4283963"/>
              <a:ext cx="1755394" cy="343535"/>
            </a:xfrm>
            <a:prstGeom prst="rect">
              <a:avLst/>
            </a:prstGeom>
          </p:spPr>
        </p:pic>
      </p:grpSp>
      <p:pic>
        <p:nvPicPr>
          <p:cNvPr id="23" name="object 23"/>
          <p:cNvPicPr/>
          <p:nvPr/>
        </p:nvPicPr>
        <p:blipFill>
          <a:blip r:embed="rId17" cstate="print"/>
          <a:stretch>
            <a:fillRect/>
          </a:stretch>
        </p:blipFill>
        <p:spPr>
          <a:xfrm>
            <a:off x="7390765" y="4589843"/>
            <a:ext cx="2135251" cy="343217"/>
          </a:xfrm>
          <a:prstGeom prst="rect">
            <a:avLst/>
          </a:prstGeom>
        </p:spPr>
      </p:pic>
      <p:pic>
        <p:nvPicPr>
          <p:cNvPr id="24" name="object 24"/>
          <p:cNvPicPr/>
          <p:nvPr/>
        </p:nvPicPr>
        <p:blipFill>
          <a:blip r:embed="rId18" cstate="print"/>
          <a:stretch>
            <a:fillRect/>
          </a:stretch>
        </p:blipFill>
        <p:spPr>
          <a:xfrm>
            <a:off x="7642606" y="4904485"/>
            <a:ext cx="1538477" cy="343534"/>
          </a:xfrm>
          <a:prstGeom prst="rect">
            <a:avLst/>
          </a:prstGeom>
        </p:spPr>
      </p:pic>
      <p:pic>
        <p:nvPicPr>
          <p:cNvPr id="25" name="object 25"/>
          <p:cNvPicPr/>
          <p:nvPr/>
        </p:nvPicPr>
        <p:blipFill>
          <a:blip r:embed="rId19" cstate="print"/>
          <a:stretch>
            <a:fillRect/>
          </a:stretch>
        </p:blipFill>
        <p:spPr>
          <a:xfrm>
            <a:off x="9472548" y="1357249"/>
            <a:ext cx="2247900" cy="2247900"/>
          </a:xfrm>
          <a:prstGeom prst="rect">
            <a:avLst/>
          </a:prstGeom>
        </p:spPr>
      </p:pic>
      <p:pic>
        <p:nvPicPr>
          <p:cNvPr id="26" name="object 26"/>
          <p:cNvPicPr/>
          <p:nvPr/>
        </p:nvPicPr>
        <p:blipFill>
          <a:blip r:embed="rId20" cstate="print"/>
          <a:stretch>
            <a:fillRect/>
          </a:stretch>
        </p:blipFill>
        <p:spPr>
          <a:xfrm>
            <a:off x="9605644" y="3664648"/>
            <a:ext cx="2206371" cy="343217"/>
          </a:xfrm>
          <a:prstGeom prst="rect">
            <a:avLst/>
          </a:prstGeom>
        </p:spPr>
      </p:pic>
      <p:grpSp>
        <p:nvGrpSpPr>
          <p:cNvPr id="27" name="object 27"/>
          <p:cNvGrpSpPr/>
          <p:nvPr/>
        </p:nvGrpSpPr>
        <p:grpSpPr>
          <a:xfrm>
            <a:off x="9619615" y="3969702"/>
            <a:ext cx="2183765" cy="343535"/>
            <a:chOff x="9619615" y="3969702"/>
            <a:chExt cx="2183765" cy="343535"/>
          </a:xfrm>
        </p:grpSpPr>
        <p:pic>
          <p:nvPicPr>
            <p:cNvPr id="28" name="object 28"/>
            <p:cNvPicPr/>
            <p:nvPr/>
          </p:nvPicPr>
          <p:blipFill>
            <a:blip r:embed="rId21" cstate="print"/>
            <a:stretch>
              <a:fillRect/>
            </a:stretch>
          </p:blipFill>
          <p:spPr>
            <a:xfrm>
              <a:off x="9619615" y="3969702"/>
              <a:ext cx="798118" cy="343217"/>
            </a:xfrm>
            <a:prstGeom prst="rect">
              <a:avLst/>
            </a:prstGeom>
          </p:spPr>
        </p:pic>
        <p:pic>
          <p:nvPicPr>
            <p:cNvPr id="29" name="object 29"/>
            <p:cNvPicPr/>
            <p:nvPr/>
          </p:nvPicPr>
          <p:blipFill>
            <a:blip r:embed="rId22" cstate="print"/>
            <a:stretch>
              <a:fillRect/>
            </a:stretch>
          </p:blipFill>
          <p:spPr>
            <a:xfrm>
              <a:off x="10261981" y="3969702"/>
              <a:ext cx="1541272" cy="343217"/>
            </a:xfrm>
            <a:prstGeom prst="rect">
              <a:avLst/>
            </a:prstGeom>
          </p:spPr>
        </p:pic>
      </p:grpSp>
      <p:grpSp>
        <p:nvGrpSpPr>
          <p:cNvPr id="30" name="object 30"/>
          <p:cNvGrpSpPr/>
          <p:nvPr/>
        </p:nvGrpSpPr>
        <p:grpSpPr>
          <a:xfrm>
            <a:off x="9591675" y="4283964"/>
            <a:ext cx="2237105" cy="964565"/>
            <a:chOff x="9591675" y="4283964"/>
            <a:chExt cx="2237105" cy="964565"/>
          </a:xfrm>
        </p:grpSpPr>
        <p:pic>
          <p:nvPicPr>
            <p:cNvPr id="31" name="object 31"/>
            <p:cNvPicPr/>
            <p:nvPr/>
          </p:nvPicPr>
          <p:blipFill>
            <a:blip r:embed="rId23" cstate="print"/>
            <a:stretch>
              <a:fillRect/>
            </a:stretch>
          </p:blipFill>
          <p:spPr>
            <a:xfrm>
              <a:off x="9924415" y="4283964"/>
              <a:ext cx="1588516" cy="343535"/>
            </a:xfrm>
            <a:prstGeom prst="rect">
              <a:avLst/>
            </a:prstGeom>
          </p:spPr>
        </p:pic>
        <p:pic>
          <p:nvPicPr>
            <p:cNvPr id="32" name="object 32"/>
            <p:cNvPicPr/>
            <p:nvPr/>
          </p:nvPicPr>
          <p:blipFill>
            <a:blip r:embed="rId24" cstate="print"/>
            <a:stretch>
              <a:fillRect/>
            </a:stretch>
          </p:blipFill>
          <p:spPr>
            <a:xfrm>
              <a:off x="9596755" y="4589843"/>
              <a:ext cx="1796414" cy="343217"/>
            </a:xfrm>
            <a:prstGeom prst="rect">
              <a:avLst/>
            </a:prstGeom>
          </p:spPr>
        </p:pic>
        <p:pic>
          <p:nvPicPr>
            <p:cNvPr id="33" name="object 33"/>
            <p:cNvPicPr/>
            <p:nvPr/>
          </p:nvPicPr>
          <p:blipFill>
            <a:blip r:embed="rId25" cstate="print"/>
            <a:stretch>
              <a:fillRect/>
            </a:stretch>
          </p:blipFill>
          <p:spPr>
            <a:xfrm>
              <a:off x="11340464" y="4589843"/>
              <a:ext cx="457200" cy="343217"/>
            </a:xfrm>
            <a:prstGeom prst="rect">
              <a:avLst/>
            </a:prstGeom>
          </p:spPr>
        </p:pic>
        <p:pic>
          <p:nvPicPr>
            <p:cNvPr id="34" name="object 34"/>
            <p:cNvPicPr/>
            <p:nvPr/>
          </p:nvPicPr>
          <p:blipFill>
            <a:blip r:embed="rId26" cstate="print"/>
            <a:stretch>
              <a:fillRect/>
            </a:stretch>
          </p:blipFill>
          <p:spPr>
            <a:xfrm>
              <a:off x="9591675" y="4904486"/>
              <a:ext cx="2236851" cy="343534"/>
            </a:xfrm>
            <a:prstGeom prst="rect">
              <a:avLst/>
            </a:prstGeom>
          </p:spPr>
        </p:pic>
      </p:grpSp>
      <p:pic>
        <p:nvPicPr>
          <p:cNvPr id="35" name="object 35"/>
          <p:cNvPicPr/>
          <p:nvPr/>
        </p:nvPicPr>
        <p:blipFill>
          <a:blip r:embed="rId27" cstate="print"/>
          <a:stretch>
            <a:fillRect/>
          </a:stretch>
        </p:blipFill>
        <p:spPr>
          <a:xfrm>
            <a:off x="374015" y="575309"/>
            <a:ext cx="7018274" cy="572135"/>
          </a:xfrm>
          <a:prstGeom prst="rect">
            <a:avLst/>
          </a:prstGeom>
        </p:spPr>
      </p:pic>
    </p:spTree>
    <p:extLst>
      <p:ext uri="{BB962C8B-B14F-4D97-AF65-F5344CB8AC3E}">
        <p14:creationId xmlns:p14="http://schemas.microsoft.com/office/powerpoint/2010/main" val="2110148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74015" y="575309"/>
            <a:ext cx="7484618" cy="572135"/>
          </a:xfrm>
          <a:prstGeom prst="rect">
            <a:avLst/>
          </a:prstGeom>
        </p:spPr>
      </p:pic>
      <p:grpSp>
        <p:nvGrpSpPr>
          <p:cNvPr id="3" name="object 3"/>
          <p:cNvGrpSpPr/>
          <p:nvPr/>
        </p:nvGrpSpPr>
        <p:grpSpPr>
          <a:xfrm>
            <a:off x="304776" y="1295312"/>
            <a:ext cx="5662930" cy="5434330"/>
            <a:chOff x="304776" y="1295312"/>
            <a:chExt cx="5662930" cy="5434330"/>
          </a:xfrm>
        </p:grpSpPr>
        <p:pic>
          <p:nvPicPr>
            <p:cNvPr id="4" name="object 4"/>
            <p:cNvPicPr/>
            <p:nvPr/>
          </p:nvPicPr>
          <p:blipFill>
            <a:blip r:embed="rId3" cstate="print"/>
            <a:stretch>
              <a:fillRect/>
            </a:stretch>
          </p:blipFill>
          <p:spPr>
            <a:xfrm>
              <a:off x="304776" y="1295312"/>
              <a:ext cx="5662722" cy="5434116"/>
            </a:xfrm>
            <a:prstGeom prst="rect">
              <a:avLst/>
            </a:prstGeom>
          </p:spPr>
        </p:pic>
        <p:pic>
          <p:nvPicPr>
            <p:cNvPr id="5" name="object 5"/>
            <p:cNvPicPr/>
            <p:nvPr/>
          </p:nvPicPr>
          <p:blipFill>
            <a:blip r:embed="rId4" cstate="print"/>
            <a:stretch>
              <a:fillRect/>
            </a:stretch>
          </p:blipFill>
          <p:spPr>
            <a:xfrm>
              <a:off x="1085850" y="1981136"/>
              <a:ext cx="4205351" cy="4052951"/>
            </a:xfrm>
            <a:prstGeom prst="rect">
              <a:avLst/>
            </a:prstGeom>
          </p:spPr>
        </p:pic>
        <p:sp>
          <p:nvSpPr>
            <p:cNvPr id="6" name="object 6"/>
            <p:cNvSpPr/>
            <p:nvPr/>
          </p:nvSpPr>
          <p:spPr>
            <a:xfrm>
              <a:off x="333375" y="1304924"/>
              <a:ext cx="5610225" cy="5372100"/>
            </a:xfrm>
            <a:custGeom>
              <a:avLst/>
              <a:gdLst/>
              <a:ahLst/>
              <a:cxnLst/>
              <a:rect l="l" t="t" r="r" b="b"/>
              <a:pathLst>
                <a:path w="5610225" h="5372100">
                  <a:moveTo>
                    <a:pt x="2805049" y="0"/>
                  </a:moveTo>
                  <a:lnTo>
                    <a:pt x="2755708" y="407"/>
                  </a:lnTo>
                  <a:lnTo>
                    <a:pt x="2706574" y="1624"/>
                  </a:lnTo>
                  <a:lnTo>
                    <a:pt x="2657653" y="3644"/>
                  </a:lnTo>
                  <a:lnTo>
                    <a:pt x="2608952" y="6461"/>
                  </a:lnTo>
                  <a:lnTo>
                    <a:pt x="2560478" y="10068"/>
                  </a:lnTo>
                  <a:lnTo>
                    <a:pt x="2512238" y="14458"/>
                  </a:lnTo>
                  <a:lnTo>
                    <a:pt x="2464239" y="19625"/>
                  </a:lnTo>
                  <a:lnTo>
                    <a:pt x="2416487" y="25562"/>
                  </a:lnTo>
                  <a:lnTo>
                    <a:pt x="2368990" y="32262"/>
                  </a:lnTo>
                  <a:lnTo>
                    <a:pt x="2321755" y="39719"/>
                  </a:lnTo>
                  <a:lnTo>
                    <a:pt x="2274789" y="47926"/>
                  </a:lnTo>
                  <a:lnTo>
                    <a:pt x="2228098" y="56876"/>
                  </a:lnTo>
                  <a:lnTo>
                    <a:pt x="2181690" y="66563"/>
                  </a:lnTo>
                  <a:lnTo>
                    <a:pt x="2135571" y="76980"/>
                  </a:lnTo>
                  <a:lnTo>
                    <a:pt x="2089749" y="88121"/>
                  </a:lnTo>
                  <a:lnTo>
                    <a:pt x="2044230" y="99978"/>
                  </a:lnTo>
                  <a:lnTo>
                    <a:pt x="1999022" y="112545"/>
                  </a:lnTo>
                  <a:lnTo>
                    <a:pt x="1954131" y="125816"/>
                  </a:lnTo>
                  <a:lnTo>
                    <a:pt x="1909564" y="139783"/>
                  </a:lnTo>
                  <a:lnTo>
                    <a:pt x="1865329" y="154440"/>
                  </a:lnTo>
                  <a:lnTo>
                    <a:pt x="1821432" y="169781"/>
                  </a:lnTo>
                  <a:lnTo>
                    <a:pt x="1777879" y="185799"/>
                  </a:lnTo>
                  <a:lnTo>
                    <a:pt x="1734679" y="202486"/>
                  </a:lnTo>
                  <a:lnTo>
                    <a:pt x="1691838" y="219838"/>
                  </a:lnTo>
                  <a:lnTo>
                    <a:pt x="1649364" y="237846"/>
                  </a:lnTo>
                  <a:lnTo>
                    <a:pt x="1607262" y="256504"/>
                  </a:lnTo>
                  <a:lnTo>
                    <a:pt x="1565540" y="275805"/>
                  </a:lnTo>
                  <a:lnTo>
                    <a:pt x="1524205" y="295744"/>
                  </a:lnTo>
                  <a:lnTo>
                    <a:pt x="1483263" y="316312"/>
                  </a:lnTo>
                  <a:lnTo>
                    <a:pt x="1442723" y="337504"/>
                  </a:lnTo>
                  <a:lnTo>
                    <a:pt x="1402590" y="359313"/>
                  </a:lnTo>
                  <a:lnTo>
                    <a:pt x="1362872" y="381733"/>
                  </a:lnTo>
                  <a:lnTo>
                    <a:pt x="1323576" y="404755"/>
                  </a:lnTo>
                  <a:lnTo>
                    <a:pt x="1284708" y="428375"/>
                  </a:lnTo>
                  <a:lnTo>
                    <a:pt x="1246276" y="452585"/>
                  </a:lnTo>
                  <a:lnTo>
                    <a:pt x="1208286" y="477378"/>
                  </a:lnTo>
                  <a:lnTo>
                    <a:pt x="1170746" y="502749"/>
                  </a:lnTo>
                  <a:lnTo>
                    <a:pt x="1133662" y="528689"/>
                  </a:lnTo>
                  <a:lnTo>
                    <a:pt x="1097041" y="555193"/>
                  </a:lnTo>
                  <a:lnTo>
                    <a:pt x="1060891" y="582254"/>
                  </a:lnTo>
                  <a:lnTo>
                    <a:pt x="1025219" y="609866"/>
                  </a:lnTo>
                  <a:lnTo>
                    <a:pt x="990030" y="638021"/>
                  </a:lnTo>
                  <a:lnTo>
                    <a:pt x="955333" y="666713"/>
                  </a:lnTo>
                  <a:lnTo>
                    <a:pt x="921133" y="695935"/>
                  </a:lnTo>
                  <a:lnTo>
                    <a:pt x="887439" y="725681"/>
                  </a:lnTo>
                  <a:lnTo>
                    <a:pt x="854257" y="755944"/>
                  </a:lnTo>
                  <a:lnTo>
                    <a:pt x="821594" y="786717"/>
                  </a:lnTo>
                  <a:lnTo>
                    <a:pt x="789457" y="817994"/>
                  </a:lnTo>
                  <a:lnTo>
                    <a:pt x="757853" y="849768"/>
                  </a:lnTo>
                  <a:lnTo>
                    <a:pt x="726789" y="882032"/>
                  </a:lnTo>
                  <a:lnTo>
                    <a:pt x="696271" y="914780"/>
                  </a:lnTo>
                  <a:lnTo>
                    <a:pt x="666308" y="948005"/>
                  </a:lnTo>
                  <a:lnTo>
                    <a:pt x="636905" y="981700"/>
                  </a:lnTo>
                  <a:lnTo>
                    <a:pt x="608069" y="1015859"/>
                  </a:lnTo>
                  <a:lnTo>
                    <a:pt x="579809" y="1050476"/>
                  </a:lnTo>
                  <a:lnTo>
                    <a:pt x="552130" y="1085542"/>
                  </a:lnTo>
                  <a:lnTo>
                    <a:pt x="525039" y="1121053"/>
                  </a:lnTo>
                  <a:lnTo>
                    <a:pt x="498545" y="1157000"/>
                  </a:lnTo>
                  <a:lnTo>
                    <a:pt x="472652" y="1193378"/>
                  </a:lnTo>
                  <a:lnTo>
                    <a:pt x="447369" y="1230180"/>
                  </a:lnTo>
                  <a:lnTo>
                    <a:pt x="422702" y="1267398"/>
                  </a:lnTo>
                  <a:lnTo>
                    <a:pt x="398659" y="1305028"/>
                  </a:lnTo>
                  <a:lnTo>
                    <a:pt x="375246" y="1343061"/>
                  </a:lnTo>
                  <a:lnTo>
                    <a:pt x="352470" y="1381491"/>
                  </a:lnTo>
                  <a:lnTo>
                    <a:pt x="330338" y="1420312"/>
                  </a:lnTo>
                  <a:lnTo>
                    <a:pt x="308858" y="1459516"/>
                  </a:lnTo>
                  <a:lnTo>
                    <a:pt x="288035" y="1499098"/>
                  </a:lnTo>
                  <a:lnTo>
                    <a:pt x="267878" y="1539050"/>
                  </a:lnTo>
                  <a:lnTo>
                    <a:pt x="248393" y="1579366"/>
                  </a:lnTo>
                  <a:lnTo>
                    <a:pt x="229586" y="1620040"/>
                  </a:lnTo>
                  <a:lnTo>
                    <a:pt x="211466" y="1661063"/>
                  </a:lnTo>
                  <a:lnTo>
                    <a:pt x="194038" y="1702431"/>
                  </a:lnTo>
                  <a:lnTo>
                    <a:pt x="177310" y="1744136"/>
                  </a:lnTo>
                  <a:lnTo>
                    <a:pt x="161289" y="1786172"/>
                  </a:lnTo>
                  <a:lnTo>
                    <a:pt x="145982" y="1828531"/>
                  </a:lnTo>
                  <a:lnTo>
                    <a:pt x="131395" y="1871208"/>
                  </a:lnTo>
                  <a:lnTo>
                    <a:pt x="117536" y="1914195"/>
                  </a:lnTo>
                  <a:lnTo>
                    <a:pt x="104412" y="1957486"/>
                  </a:lnTo>
                  <a:lnTo>
                    <a:pt x="92029" y="2001075"/>
                  </a:lnTo>
                  <a:lnTo>
                    <a:pt x="80394" y="2044954"/>
                  </a:lnTo>
                  <a:lnTo>
                    <a:pt x="69515" y="2089117"/>
                  </a:lnTo>
                  <a:lnTo>
                    <a:pt x="59399" y="2133558"/>
                  </a:lnTo>
                  <a:lnTo>
                    <a:pt x="50052" y="2178269"/>
                  </a:lnTo>
                  <a:lnTo>
                    <a:pt x="41481" y="2223244"/>
                  </a:lnTo>
                  <a:lnTo>
                    <a:pt x="33693" y="2268476"/>
                  </a:lnTo>
                  <a:lnTo>
                    <a:pt x="26696" y="2313959"/>
                  </a:lnTo>
                  <a:lnTo>
                    <a:pt x="20496" y="2359686"/>
                  </a:lnTo>
                  <a:lnTo>
                    <a:pt x="15100" y="2405651"/>
                  </a:lnTo>
                  <a:lnTo>
                    <a:pt x="10515" y="2451846"/>
                  </a:lnTo>
                  <a:lnTo>
                    <a:pt x="6748" y="2498265"/>
                  </a:lnTo>
                  <a:lnTo>
                    <a:pt x="3806" y="2544902"/>
                  </a:lnTo>
                  <a:lnTo>
                    <a:pt x="1696" y="2591749"/>
                  </a:lnTo>
                  <a:lnTo>
                    <a:pt x="425" y="2638801"/>
                  </a:lnTo>
                  <a:lnTo>
                    <a:pt x="0" y="2686050"/>
                  </a:lnTo>
                  <a:lnTo>
                    <a:pt x="425" y="2733298"/>
                  </a:lnTo>
                  <a:lnTo>
                    <a:pt x="1696" y="2780350"/>
                  </a:lnTo>
                  <a:lnTo>
                    <a:pt x="3806" y="2827197"/>
                  </a:lnTo>
                  <a:lnTo>
                    <a:pt x="6748" y="2873834"/>
                  </a:lnTo>
                  <a:lnTo>
                    <a:pt x="10515" y="2920253"/>
                  </a:lnTo>
                  <a:lnTo>
                    <a:pt x="15100" y="2966448"/>
                  </a:lnTo>
                  <a:lnTo>
                    <a:pt x="20496" y="3012413"/>
                  </a:lnTo>
                  <a:lnTo>
                    <a:pt x="26696" y="3058140"/>
                  </a:lnTo>
                  <a:lnTo>
                    <a:pt x="33693" y="3103623"/>
                  </a:lnTo>
                  <a:lnTo>
                    <a:pt x="41481" y="3148855"/>
                  </a:lnTo>
                  <a:lnTo>
                    <a:pt x="50052" y="3193830"/>
                  </a:lnTo>
                  <a:lnTo>
                    <a:pt x="59399" y="3238541"/>
                  </a:lnTo>
                  <a:lnTo>
                    <a:pt x="69515" y="3282982"/>
                  </a:lnTo>
                  <a:lnTo>
                    <a:pt x="80394" y="3327145"/>
                  </a:lnTo>
                  <a:lnTo>
                    <a:pt x="92029" y="3371024"/>
                  </a:lnTo>
                  <a:lnTo>
                    <a:pt x="104412" y="3414613"/>
                  </a:lnTo>
                  <a:lnTo>
                    <a:pt x="117536" y="3457904"/>
                  </a:lnTo>
                  <a:lnTo>
                    <a:pt x="131395" y="3500891"/>
                  </a:lnTo>
                  <a:lnTo>
                    <a:pt x="145982" y="3543568"/>
                  </a:lnTo>
                  <a:lnTo>
                    <a:pt x="161289" y="3585927"/>
                  </a:lnTo>
                  <a:lnTo>
                    <a:pt x="177310" y="3627963"/>
                  </a:lnTo>
                  <a:lnTo>
                    <a:pt x="194038" y="3669668"/>
                  </a:lnTo>
                  <a:lnTo>
                    <a:pt x="211466" y="3711036"/>
                  </a:lnTo>
                  <a:lnTo>
                    <a:pt x="229586" y="3752059"/>
                  </a:lnTo>
                  <a:lnTo>
                    <a:pt x="248393" y="3792733"/>
                  </a:lnTo>
                  <a:lnTo>
                    <a:pt x="267878" y="3833049"/>
                  </a:lnTo>
                  <a:lnTo>
                    <a:pt x="288035" y="3873001"/>
                  </a:lnTo>
                  <a:lnTo>
                    <a:pt x="308858" y="3912583"/>
                  </a:lnTo>
                  <a:lnTo>
                    <a:pt x="330338" y="3951787"/>
                  </a:lnTo>
                  <a:lnTo>
                    <a:pt x="352470" y="3990608"/>
                  </a:lnTo>
                  <a:lnTo>
                    <a:pt x="375246" y="4029038"/>
                  </a:lnTo>
                  <a:lnTo>
                    <a:pt x="398659" y="4067071"/>
                  </a:lnTo>
                  <a:lnTo>
                    <a:pt x="422702" y="4104701"/>
                  </a:lnTo>
                  <a:lnTo>
                    <a:pt x="447369" y="4141919"/>
                  </a:lnTo>
                  <a:lnTo>
                    <a:pt x="472652" y="4178721"/>
                  </a:lnTo>
                  <a:lnTo>
                    <a:pt x="498545" y="4215099"/>
                  </a:lnTo>
                  <a:lnTo>
                    <a:pt x="525039" y="4251046"/>
                  </a:lnTo>
                  <a:lnTo>
                    <a:pt x="552130" y="4286557"/>
                  </a:lnTo>
                  <a:lnTo>
                    <a:pt x="579809" y="4321623"/>
                  </a:lnTo>
                  <a:lnTo>
                    <a:pt x="608069" y="4356240"/>
                  </a:lnTo>
                  <a:lnTo>
                    <a:pt x="636905" y="4390399"/>
                  </a:lnTo>
                  <a:lnTo>
                    <a:pt x="666308" y="4424094"/>
                  </a:lnTo>
                  <a:lnTo>
                    <a:pt x="696271" y="4457319"/>
                  </a:lnTo>
                  <a:lnTo>
                    <a:pt x="726789" y="4490067"/>
                  </a:lnTo>
                  <a:lnTo>
                    <a:pt x="757853" y="4522331"/>
                  </a:lnTo>
                  <a:lnTo>
                    <a:pt x="789457" y="4554105"/>
                  </a:lnTo>
                  <a:lnTo>
                    <a:pt x="821594" y="4585382"/>
                  </a:lnTo>
                  <a:lnTo>
                    <a:pt x="854257" y="4616155"/>
                  </a:lnTo>
                  <a:lnTo>
                    <a:pt x="887439" y="4646418"/>
                  </a:lnTo>
                  <a:lnTo>
                    <a:pt x="921133" y="4676164"/>
                  </a:lnTo>
                  <a:lnTo>
                    <a:pt x="955333" y="4705386"/>
                  </a:lnTo>
                  <a:lnTo>
                    <a:pt x="990030" y="4734078"/>
                  </a:lnTo>
                  <a:lnTo>
                    <a:pt x="1025219" y="4762233"/>
                  </a:lnTo>
                  <a:lnTo>
                    <a:pt x="1060891" y="4789845"/>
                  </a:lnTo>
                  <a:lnTo>
                    <a:pt x="1097041" y="4816906"/>
                  </a:lnTo>
                  <a:lnTo>
                    <a:pt x="1133662" y="4843410"/>
                  </a:lnTo>
                  <a:lnTo>
                    <a:pt x="1170746" y="4869350"/>
                  </a:lnTo>
                  <a:lnTo>
                    <a:pt x="1208286" y="4894721"/>
                  </a:lnTo>
                  <a:lnTo>
                    <a:pt x="1246276" y="4919514"/>
                  </a:lnTo>
                  <a:lnTo>
                    <a:pt x="1284708" y="4943724"/>
                  </a:lnTo>
                  <a:lnTo>
                    <a:pt x="1323576" y="4967344"/>
                  </a:lnTo>
                  <a:lnTo>
                    <a:pt x="1362872" y="4990366"/>
                  </a:lnTo>
                  <a:lnTo>
                    <a:pt x="1402590" y="5012786"/>
                  </a:lnTo>
                  <a:lnTo>
                    <a:pt x="1442723" y="5034595"/>
                  </a:lnTo>
                  <a:lnTo>
                    <a:pt x="1483263" y="5055787"/>
                  </a:lnTo>
                  <a:lnTo>
                    <a:pt x="1524205" y="5076355"/>
                  </a:lnTo>
                  <a:lnTo>
                    <a:pt x="1565540" y="5096294"/>
                  </a:lnTo>
                  <a:lnTo>
                    <a:pt x="1607262" y="5115595"/>
                  </a:lnTo>
                  <a:lnTo>
                    <a:pt x="1649364" y="5134253"/>
                  </a:lnTo>
                  <a:lnTo>
                    <a:pt x="1691838" y="5152261"/>
                  </a:lnTo>
                  <a:lnTo>
                    <a:pt x="1734679" y="5169613"/>
                  </a:lnTo>
                  <a:lnTo>
                    <a:pt x="1777879" y="5186300"/>
                  </a:lnTo>
                  <a:lnTo>
                    <a:pt x="1821432" y="5202318"/>
                  </a:lnTo>
                  <a:lnTo>
                    <a:pt x="1865329" y="5217659"/>
                  </a:lnTo>
                  <a:lnTo>
                    <a:pt x="1909564" y="5232316"/>
                  </a:lnTo>
                  <a:lnTo>
                    <a:pt x="1954131" y="5246283"/>
                  </a:lnTo>
                  <a:lnTo>
                    <a:pt x="1999022" y="5259554"/>
                  </a:lnTo>
                  <a:lnTo>
                    <a:pt x="2044230" y="5272121"/>
                  </a:lnTo>
                  <a:lnTo>
                    <a:pt x="2089749" y="5283978"/>
                  </a:lnTo>
                  <a:lnTo>
                    <a:pt x="2135571" y="5295119"/>
                  </a:lnTo>
                  <a:lnTo>
                    <a:pt x="2181690" y="5305536"/>
                  </a:lnTo>
                  <a:lnTo>
                    <a:pt x="2228098" y="5315223"/>
                  </a:lnTo>
                  <a:lnTo>
                    <a:pt x="2274789" y="5324173"/>
                  </a:lnTo>
                  <a:lnTo>
                    <a:pt x="2321755" y="5332380"/>
                  </a:lnTo>
                  <a:lnTo>
                    <a:pt x="2368990" y="5339837"/>
                  </a:lnTo>
                  <a:lnTo>
                    <a:pt x="2416487" y="5346537"/>
                  </a:lnTo>
                  <a:lnTo>
                    <a:pt x="2464239" y="5352474"/>
                  </a:lnTo>
                  <a:lnTo>
                    <a:pt x="2512238" y="5357641"/>
                  </a:lnTo>
                  <a:lnTo>
                    <a:pt x="2560478" y="5362031"/>
                  </a:lnTo>
                  <a:lnTo>
                    <a:pt x="2608952" y="5365638"/>
                  </a:lnTo>
                  <a:lnTo>
                    <a:pt x="2657653" y="5368455"/>
                  </a:lnTo>
                  <a:lnTo>
                    <a:pt x="2706574" y="5370475"/>
                  </a:lnTo>
                  <a:lnTo>
                    <a:pt x="2755708" y="5371692"/>
                  </a:lnTo>
                  <a:lnTo>
                    <a:pt x="2805049" y="5372100"/>
                  </a:lnTo>
                  <a:lnTo>
                    <a:pt x="2854393" y="5371692"/>
                  </a:lnTo>
                  <a:lnTo>
                    <a:pt x="2903531" y="5370475"/>
                  </a:lnTo>
                  <a:lnTo>
                    <a:pt x="2952455" y="5368455"/>
                  </a:lnTo>
                  <a:lnTo>
                    <a:pt x="3001160" y="5365638"/>
                  </a:lnTo>
                  <a:lnTo>
                    <a:pt x="3049638" y="5362031"/>
                  </a:lnTo>
                  <a:lnTo>
                    <a:pt x="3097882" y="5357641"/>
                  </a:lnTo>
                  <a:lnTo>
                    <a:pt x="3145885" y="5352474"/>
                  </a:lnTo>
                  <a:lnTo>
                    <a:pt x="3193640" y="5346537"/>
                  </a:lnTo>
                  <a:lnTo>
                    <a:pt x="3241140" y="5339837"/>
                  </a:lnTo>
                  <a:lnTo>
                    <a:pt x="3288378" y="5332380"/>
                  </a:lnTo>
                  <a:lnTo>
                    <a:pt x="3335348" y="5324173"/>
                  </a:lnTo>
                  <a:lnTo>
                    <a:pt x="3382041" y="5315223"/>
                  </a:lnTo>
                  <a:lnTo>
                    <a:pt x="3428453" y="5305536"/>
                  </a:lnTo>
                  <a:lnTo>
                    <a:pt x="3474574" y="5295119"/>
                  </a:lnTo>
                  <a:lnTo>
                    <a:pt x="3520399" y="5283978"/>
                  </a:lnTo>
                  <a:lnTo>
                    <a:pt x="3565921" y="5272121"/>
                  </a:lnTo>
                  <a:lnTo>
                    <a:pt x="3611132" y="5259554"/>
                  </a:lnTo>
                  <a:lnTo>
                    <a:pt x="3656026" y="5246283"/>
                  </a:lnTo>
                  <a:lnTo>
                    <a:pt x="3700595" y="5232316"/>
                  </a:lnTo>
                  <a:lnTo>
                    <a:pt x="3744833" y="5217659"/>
                  </a:lnTo>
                  <a:lnTo>
                    <a:pt x="3788733" y="5202318"/>
                  </a:lnTo>
                  <a:lnTo>
                    <a:pt x="3832288" y="5186300"/>
                  </a:lnTo>
                  <a:lnTo>
                    <a:pt x="3875490" y="5169613"/>
                  </a:lnTo>
                  <a:lnTo>
                    <a:pt x="3918333" y="5152261"/>
                  </a:lnTo>
                  <a:lnTo>
                    <a:pt x="3960810" y="5134253"/>
                  </a:lnTo>
                  <a:lnTo>
                    <a:pt x="4002914" y="5115595"/>
                  </a:lnTo>
                  <a:lnTo>
                    <a:pt x="4044638" y="5096294"/>
                  </a:lnTo>
                  <a:lnTo>
                    <a:pt x="4085976" y="5076355"/>
                  </a:lnTo>
                  <a:lnTo>
                    <a:pt x="4126919" y="5055787"/>
                  </a:lnTo>
                  <a:lnTo>
                    <a:pt x="4167461" y="5034595"/>
                  </a:lnTo>
                  <a:lnTo>
                    <a:pt x="4207596" y="5012786"/>
                  </a:lnTo>
                  <a:lnTo>
                    <a:pt x="4247316" y="4990366"/>
                  </a:lnTo>
                  <a:lnTo>
                    <a:pt x="4286614" y="4967344"/>
                  </a:lnTo>
                  <a:lnTo>
                    <a:pt x="4325483" y="4943724"/>
                  </a:lnTo>
                  <a:lnTo>
                    <a:pt x="4363917" y="4919514"/>
                  </a:lnTo>
                  <a:lnTo>
                    <a:pt x="4401908" y="4894721"/>
                  </a:lnTo>
                  <a:lnTo>
                    <a:pt x="4439450" y="4869350"/>
                  </a:lnTo>
                  <a:lnTo>
                    <a:pt x="4476535" y="4843410"/>
                  </a:lnTo>
                  <a:lnTo>
                    <a:pt x="4513157" y="4816906"/>
                  </a:lnTo>
                  <a:lnTo>
                    <a:pt x="4549309" y="4789845"/>
                  </a:lnTo>
                  <a:lnTo>
                    <a:pt x="4584983" y="4762233"/>
                  </a:lnTo>
                  <a:lnTo>
                    <a:pt x="4620172" y="4734078"/>
                  </a:lnTo>
                  <a:lnTo>
                    <a:pt x="4654871" y="4705386"/>
                  </a:lnTo>
                  <a:lnTo>
                    <a:pt x="4689071" y="4676164"/>
                  </a:lnTo>
                  <a:lnTo>
                    <a:pt x="4722767" y="4646418"/>
                  </a:lnTo>
                  <a:lnTo>
                    <a:pt x="4755950" y="4616155"/>
                  </a:lnTo>
                  <a:lnTo>
                    <a:pt x="4788614" y="4585382"/>
                  </a:lnTo>
                  <a:lnTo>
                    <a:pt x="4820752" y="4554105"/>
                  </a:lnTo>
                  <a:lnTo>
                    <a:pt x="4852357" y="4522331"/>
                  </a:lnTo>
                  <a:lnTo>
                    <a:pt x="4883422" y="4490067"/>
                  </a:lnTo>
                  <a:lnTo>
                    <a:pt x="4913941" y="4457319"/>
                  </a:lnTo>
                  <a:lnTo>
                    <a:pt x="4943905" y="4424094"/>
                  </a:lnTo>
                  <a:lnTo>
                    <a:pt x="4973309" y="4390399"/>
                  </a:lnTo>
                  <a:lnTo>
                    <a:pt x="5002145" y="4356240"/>
                  </a:lnTo>
                  <a:lnTo>
                    <a:pt x="5030406" y="4321623"/>
                  </a:lnTo>
                  <a:lnTo>
                    <a:pt x="5058086" y="4286557"/>
                  </a:lnTo>
                  <a:lnTo>
                    <a:pt x="5085177" y="4251046"/>
                  </a:lnTo>
                  <a:lnTo>
                    <a:pt x="5111672" y="4215099"/>
                  </a:lnTo>
                  <a:lnTo>
                    <a:pt x="5137565" y="4178721"/>
                  </a:lnTo>
                  <a:lnTo>
                    <a:pt x="5162849" y="4141919"/>
                  </a:lnTo>
                  <a:lnTo>
                    <a:pt x="5187516" y="4104701"/>
                  </a:lnTo>
                  <a:lnTo>
                    <a:pt x="5211560" y="4067071"/>
                  </a:lnTo>
                  <a:lnTo>
                    <a:pt x="5234974" y="4029038"/>
                  </a:lnTo>
                  <a:lnTo>
                    <a:pt x="5257750" y="3990608"/>
                  </a:lnTo>
                  <a:lnTo>
                    <a:pt x="5279882" y="3951787"/>
                  </a:lnTo>
                  <a:lnTo>
                    <a:pt x="5301363" y="3912583"/>
                  </a:lnTo>
                  <a:lnTo>
                    <a:pt x="5322186" y="3873001"/>
                  </a:lnTo>
                  <a:lnTo>
                    <a:pt x="5342343" y="3833049"/>
                  </a:lnTo>
                  <a:lnTo>
                    <a:pt x="5361829" y="3792733"/>
                  </a:lnTo>
                  <a:lnTo>
                    <a:pt x="5380636" y="3752059"/>
                  </a:lnTo>
                  <a:lnTo>
                    <a:pt x="5398756" y="3711036"/>
                  </a:lnTo>
                  <a:lnTo>
                    <a:pt x="5416184" y="3669668"/>
                  </a:lnTo>
                  <a:lnTo>
                    <a:pt x="5432912" y="3627963"/>
                  </a:lnTo>
                  <a:lnTo>
                    <a:pt x="5448934" y="3585927"/>
                  </a:lnTo>
                  <a:lnTo>
                    <a:pt x="5464241" y="3543568"/>
                  </a:lnTo>
                  <a:lnTo>
                    <a:pt x="5478828" y="3500891"/>
                  </a:lnTo>
                  <a:lnTo>
                    <a:pt x="5492687" y="3457904"/>
                  </a:lnTo>
                  <a:lnTo>
                    <a:pt x="5505812" y="3414613"/>
                  </a:lnTo>
                  <a:lnTo>
                    <a:pt x="5518195" y="3371024"/>
                  </a:lnTo>
                  <a:lnTo>
                    <a:pt x="5529829" y="3327145"/>
                  </a:lnTo>
                  <a:lnTo>
                    <a:pt x="5540708" y="3282982"/>
                  </a:lnTo>
                  <a:lnTo>
                    <a:pt x="5550825" y="3238541"/>
                  </a:lnTo>
                  <a:lnTo>
                    <a:pt x="5560172" y="3193830"/>
                  </a:lnTo>
                  <a:lnTo>
                    <a:pt x="5568743" y="3148855"/>
                  </a:lnTo>
                  <a:lnTo>
                    <a:pt x="5576531" y="3103623"/>
                  </a:lnTo>
                  <a:lnTo>
                    <a:pt x="5583528" y="3058140"/>
                  </a:lnTo>
                  <a:lnTo>
                    <a:pt x="5589728" y="3012413"/>
                  </a:lnTo>
                  <a:lnTo>
                    <a:pt x="5595124" y="2966448"/>
                  </a:lnTo>
                  <a:lnTo>
                    <a:pt x="5599709" y="2920253"/>
                  </a:lnTo>
                  <a:lnTo>
                    <a:pt x="5603476" y="2873834"/>
                  </a:lnTo>
                  <a:lnTo>
                    <a:pt x="5606418" y="2827197"/>
                  </a:lnTo>
                  <a:lnTo>
                    <a:pt x="5608528" y="2780350"/>
                  </a:lnTo>
                  <a:lnTo>
                    <a:pt x="5609799" y="2733298"/>
                  </a:lnTo>
                  <a:lnTo>
                    <a:pt x="5610225" y="2686050"/>
                  </a:lnTo>
                  <a:lnTo>
                    <a:pt x="5609799" y="2638801"/>
                  </a:lnTo>
                  <a:lnTo>
                    <a:pt x="5608528" y="2591749"/>
                  </a:lnTo>
                  <a:lnTo>
                    <a:pt x="5606418" y="2544902"/>
                  </a:lnTo>
                  <a:lnTo>
                    <a:pt x="5603476" y="2498265"/>
                  </a:lnTo>
                  <a:lnTo>
                    <a:pt x="5599709" y="2451846"/>
                  </a:lnTo>
                  <a:lnTo>
                    <a:pt x="5595124" y="2405651"/>
                  </a:lnTo>
                  <a:lnTo>
                    <a:pt x="5589728" y="2359686"/>
                  </a:lnTo>
                  <a:lnTo>
                    <a:pt x="5583528" y="2313959"/>
                  </a:lnTo>
                  <a:lnTo>
                    <a:pt x="5576531" y="2268476"/>
                  </a:lnTo>
                  <a:lnTo>
                    <a:pt x="5568743" y="2223244"/>
                  </a:lnTo>
                  <a:lnTo>
                    <a:pt x="5560172" y="2178269"/>
                  </a:lnTo>
                  <a:lnTo>
                    <a:pt x="5550825" y="2133558"/>
                  </a:lnTo>
                  <a:lnTo>
                    <a:pt x="5540708" y="2089117"/>
                  </a:lnTo>
                  <a:lnTo>
                    <a:pt x="5529829" y="2044954"/>
                  </a:lnTo>
                  <a:lnTo>
                    <a:pt x="5518195" y="2001075"/>
                  </a:lnTo>
                  <a:lnTo>
                    <a:pt x="5505812" y="1957486"/>
                  </a:lnTo>
                  <a:lnTo>
                    <a:pt x="5492687" y="1914195"/>
                  </a:lnTo>
                  <a:lnTo>
                    <a:pt x="5478828" y="1871208"/>
                  </a:lnTo>
                  <a:lnTo>
                    <a:pt x="5464241" y="1828531"/>
                  </a:lnTo>
                  <a:lnTo>
                    <a:pt x="5448934" y="1786172"/>
                  </a:lnTo>
                  <a:lnTo>
                    <a:pt x="5432912" y="1744136"/>
                  </a:lnTo>
                  <a:lnTo>
                    <a:pt x="5416184" y="1702431"/>
                  </a:lnTo>
                  <a:lnTo>
                    <a:pt x="5398756" y="1661063"/>
                  </a:lnTo>
                  <a:lnTo>
                    <a:pt x="5380636" y="1620040"/>
                  </a:lnTo>
                  <a:lnTo>
                    <a:pt x="5361829" y="1579366"/>
                  </a:lnTo>
                  <a:lnTo>
                    <a:pt x="5342343" y="1539050"/>
                  </a:lnTo>
                  <a:lnTo>
                    <a:pt x="5322186" y="1499098"/>
                  </a:lnTo>
                  <a:lnTo>
                    <a:pt x="5301363" y="1459516"/>
                  </a:lnTo>
                  <a:lnTo>
                    <a:pt x="5279882" y="1420312"/>
                  </a:lnTo>
                  <a:lnTo>
                    <a:pt x="5257750" y="1381491"/>
                  </a:lnTo>
                  <a:lnTo>
                    <a:pt x="5234974" y="1343061"/>
                  </a:lnTo>
                  <a:lnTo>
                    <a:pt x="5211560" y="1305028"/>
                  </a:lnTo>
                  <a:lnTo>
                    <a:pt x="5187516" y="1267398"/>
                  </a:lnTo>
                  <a:lnTo>
                    <a:pt x="5162849" y="1230180"/>
                  </a:lnTo>
                  <a:lnTo>
                    <a:pt x="5137565" y="1193378"/>
                  </a:lnTo>
                  <a:lnTo>
                    <a:pt x="5111672" y="1157000"/>
                  </a:lnTo>
                  <a:lnTo>
                    <a:pt x="5085177" y="1121053"/>
                  </a:lnTo>
                  <a:lnTo>
                    <a:pt x="5058086" y="1085542"/>
                  </a:lnTo>
                  <a:lnTo>
                    <a:pt x="5030406" y="1050476"/>
                  </a:lnTo>
                  <a:lnTo>
                    <a:pt x="5002145" y="1015859"/>
                  </a:lnTo>
                  <a:lnTo>
                    <a:pt x="4973309" y="981700"/>
                  </a:lnTo>
                  <a:lnTo>
                    <a:pt x="4943905" y="948005"/>
                  </a:lnTo>
                  <a:lnTo>
                    <a:pt x="4913941" y="914780"/>
                  </a:lnTo>
                  <a:lnTo>
                    <a:pt x="4883422" y="882032"/>
                  </a:lnTo>
                  <a:lnTo>
                    <a:pt x="4852357" y="849768"/>
                  </a:lnTo>
                  <a:lnTo>
                    <a:pt x="4820752" y="817994"/>
                  </a:lnTo>
                  <a:lnTo>
                    <a:pt x="4788614" y="786717"/>
                  </a:lnTo>
                  <a:lnTo>
                    <a:pt x="4755950" y="755944"/>
                  </a:lnTo>
                  <a:lnTo>
                    <a:pt x="4722767" y="725681"/>
                  </a:lnTo>
                  <a:lnTo>
                    <a:pt x="4689071" y="695935"/>
                  </a:lnTo>
                  <a:lnTo>
                    <a:pt x="4654871" y="666713"/>
                  </a:lnTo>
                  <a:lnTo>
                    <a:pt x="4620172" y="638021"/>
                  </a:lnTo>
                  <a:lnTo>
                    <a:pt x="4584983" y="609866"/>
                  </a:lnTo>
                  <a:lnTo>
                    <a:pt x="4549309" y="582254"/>
                  </a:lnTo>
                  <a:lnTo>
                    <a:pt x="4513157" y="555193"/>
                  </a:lnTo>
                  <a:lnTo>
                    <a:pt x="4476535" y="528689"/>
                  </a:lnTo>
                  <a:lnTo>
                    <a:pt x="4439450" y="502749"/>
                  </a:lnTo>
                  <a:lnTo>
                    <a:pt x="4401908" y="477378"/>
                  </a:lnTo>
                  <a:lnTo>
                    <a:pt x="4363917" y="452585"/>
                  </a:lnTo>
                  <a:lnTo>
                    <a:pt x="4325483" y="428375"/>
                  </a:lnTo>
                  <a:lnTo>
                    <a:pt x="4286614" y="404755"/>
                  </a:lnTo>
                  <a:lnTo>
                    <a:pt x="4247316" y="381733"/>
                  </a:lnTo>
                  <a:lnTo>
                    <a:pt x="4207596" y="359313"/>
                  </a:lnTo>
                  <a:lnTo>
                    <a:pt x="4167461" y="337504"/>
                  </a:lnTo>
                  <a:lnTo>
                    <a:pt x="4126919" y="316312"/>
                  </a:lnTo>
                  <a:lnTo>
                    <a:pt x="4085976" y="295744"/>
                  </a:lnTo>
                  <a:lnTo>
                    <a:pt x="4044638" y="275805"/>
                  </a:lnTo>
                  <a:lnTo>
                    <a:pt x="4002914" y="256504"/>
                  </a:lnTo>
                  <a:lnTo>
                    <a:pt x="3960810" y="237846"/>
                  </a:lnTo>
                  <a:lnTo>
                    <a:pt x="3918333" y="219838"/>
                  </a:lnTo>
                  <a:lnTo>
                    <a:pt x="3875490" y="202486"/>
                  </a:lnTo>
                  <a:lnTo>
                    <a:pt x="3832288" y="185799"/>
                  </a:lnTo>
                  <a:lnTo>
                    <a:pt x="3788733" y="169781"/>
                  </a:lnTo>
                  <a:lnTo>
                    <a:pt x="3744833" y="154440"/>
                  </a:lnTo>
                  <a:lnTo>
                    <a:pt x="3700595" y="139783"/>
                  </a:lnTo>
                  <a:lnTo>
                    <a:pt x="3656026" y="125816"/>
                  </a:lnTo>
                  <a:lnTo>
                    <a:pt x="3611132" y="112545"/>
                  </a:lnTo>
                  <a:lnTo>
                    <a:pt x="3565921" y="99978"/>
                  </a:lnTo>
                  <a:lnTo>
                    <a:pt x="3520399" y="88121"/>
                  </a:lnTo>
                  <a:lnTo>
                    <a:pt x="3474574" y="76980"/>
                  </a:lnTo>
                  <a:lnTo>
                    <a:pt x="3428453" y="66563"/>
                  </a:lnTo>
                  <a:lnTo>
                    <a:pt x="3382041" y="56876"/>
                  </a:lnTo>
                  <a:lnTo>
                    <a:pt x="3335348" y="47926"/>
                  </a:lnTo>
                  <a:lnTo>
                    <a:pt x="3288378" y="39719"/>
                  </a:lnTo>
                  <a:lnTo>
                    <a:pt x="3241140" y="32262"/>
                  </a:lnTo>
                  <a:lnTo>
                    <a:pt x="3193640" y="25562"/>
                  </a:lnTo>
                  <a:lnTo>
                    <a:pt x="3145885" y="19625"/>
                  </a:lnTo>
                  <a:lnTo>
                    <a:pt x="3097882" y="14458"/>
                  </a:lnTo>
                  <a:lnTo>
                    <a:pt x="3049638" y="10068"/>
                  </a:lnTo>
                  <a:lnTo>
                    <a:pt x="3001160" y="6461"/>
                  </a:lnTo>
                  <a:lnTo>
                    <a:pt x="2952455" y="3644"/>
                  </a:lnTo>
                  <a:lnTo>
                    <a:pt x="2903531" y="1624"/>
                  </a:lnTo>
                  <a:lnTo>
                    <a:pt x="2854393" y="407"/>
                  </a:lnTo>
                  <a:lnTo>
                    <a:pt x="2805049" y="0"/>
                  </a:lnTo>
                  <a:close/>
                </a:path>
              </a:pathLst>
            </a:custGeom>
            <a:solidFill>
              <a:srgbClr val="005B95"/>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7" name="object 7"/>
            <p:cNvPicPr/>
            <p:nvPr/>
          </p:nvPicPr>
          <p:blipFill>
            <a:blip r:embed="rId5" cstate="print"/>
            <a:stretch>
              <a:fillRect/>
            </a:stretch>
          </p:blipFill>
          <p:spPr>
            <a:xfrm>
              <a:off x="1753869" y="2316225"/>
              <a:ext cx="3328797" cy="944245"/>
            </a:xfrm>
            <a:prstGeom prst="rect">
              <a:avLst/>
            </a:prstGeom>
          </p:spPr>
        </p:pic>
        <p:pic>
          <p:nvPicPr>
            <p:cNvPr id="8" name="object 8"/>
            <p:cNvPicPr/>
            <p:nvPr/>
          </p:nvPicPr>
          <p:blipFill>
            <a:blip r:embed="rId6" cstate="print"/>
            <a:stretch>
              <a:fillRect/>
            </a:stretch>
          </p:blipFill>
          <p:spPr>
            <a:xfrm>
              <a:off x="1388491" y="3289300"/>
              <a:ext cx="3784854" cy="467360"/>
            </a:xfrm>
            <a:prstGeom prst="rect">
              <a:avLst/>
            </a:prstGeom>
          </p:spPr>
        </p:pic>
        <p:pic>
          <p:nvPicPr>
            <p:cNvPr id="9" name="object 9"/>
            <p:cNvPicPr/>
            <p:nvPr/>
          </p:nvPicPr>
          <p:blipFill>
            <a:blip r:embed="rId7" cstate="print"/>
            <a:stretch>
              <a:fillRect/>
            </a:stretch>
          </p:blipFill>
          <p:spPr>
            <a:xfrm>
              <a:off x="1444879" y="3775710"/>
              <a:ext cx="3673094" cy="467359"/>
            </a:xfrm>
            <a:prstGeom prst="rect">
              <a:avLst/>
            </a:prstGeom>
          </p:spPr>
        </p:pic>
        <p:pic>
          <p:nvPicPr>
            <p:cNvPr id="10" name="object 10"/>
            <p:cNvPicPr/>
            <p:nvPr/>
          </p:nvPicPr>
          <p:blipFill>
            <a:blip r:embed="rId8" cstate="print"/>
            <a:stretch>
              <a:fillRect/>
            </a:stretch>
          </p:blipFill>
          <p:spPr>
            <a:xfrm>
              <a:off x="1672336" y="4271263"/>
              <a:ext cx="3209670" cy="467360"/>
            </a:xfrm>
            <a:prstGeom prst="rect">
              <a:avLst/>
            </a:prstGeom>
          </p:spPr>
        </p:pic>
        <p:pic>
          <p:nvPicPr>
            <p:cNvPr id="11" name="object 11"/>
            <p:cNvPicPr/>
            <p:nvPr/>
          </p:nvPicPr>
          <p:blipFill>
            <a:blip r:embed="rId9" cstate="print"/>
            <a:stretch>
              <a:fillRect/>
            </a:stretch>
          </p:blipFill>
          <p:spPr>
            <a:xfrm>
              <a:off x="1678686" y="4757801"/>
              <a:ext cx="3190748" cy="467360"/>
            </a:xfrm>
            <a:prstGeom prst="rect">
              <a:avLst/>
            </a:prstGeom>
          </p:spPr>
        </p:pic>
        <p:pic>
          <p:nvPicPr>
            <p:cNvPr id="12" name="object 12"/>
            <p:cNvPicPr/>
            <p:nvPr/>
          </p:nvPicPr>
          <p:blipFill>
            <a:blip r:embed="rId10" cstate="print"/>
            <a:stretch>
              <a:fillRect/>
            </a:stretch>
          </p:blipFill>
          <p:spPr>
            <a:xfrm>
              <a:off x="2588895" y="5244147"/>
              <a:ext cx="1326642" cy="467359"/>
            </a:xfrm>
            <a:prstGeom prst="rect">
              <a:avLst/>
            </a:prstGeom>
          </p:spPr>
        </p:pic>
      </p:grpSp>
      <p:pic>
        <p:nvPicPr>
          <p:cNvPr id="13" name="object 13"/>
          <p:cNvPicPr/>
          <p:nvPr/>
        </p:nvPicPr>
        <p:blipFill>
          <a:blip r:embed="rId11" cstate="print"/>
          <a:stretch>
            <a:fillRect/>
          </a:stretch>
        </p:blipFill>
        <p:spPr>
          <a:xfrm>
            <a:off x="6866396" y="2667000"/>
            <a:ext cx="2131659" cy="1101686"/>
          </a:xfrm>
          <a:prstGeom prst="rect">
            <a:avLst/>
          </a:prstGeom>
        </p:spPr>
      </p:pic>
      <p:pic>
        <p:nvPicPr>
          <p:cNvPr id="14" name="object 14"/>
          <p:cNvPicPr/>
          <p:nvPr/>
        </p:nvPicPr>
        <p:blipFill>
          <a:blip r:embed="rId12" cstate="print"/>
          <a:stretch>
            <a:fillRect/>
          </a:stretch>
        </p:blipFill>
        <p:spPr>
          <a:xfrm>
            <a:off x="7810500" y="5562600"/>
            <a:ext cx="2057400" cy="1143000"/>
          </a:xfrm>
          <a:prstGeom prst="rect">
            <a:avLst/>
          </a:prstGeom>
        </p:spPr>
      </p:pic>
      <p:pic>
        <p:nvPicPr>
          <p:cNvPr id="15" name="object 15"/>
          <p:cNvPicPr/>
          <p:nvPr/>
        </p:nvPicPr>
        <p:blipFill>
          <a:blip r:embed="rId13" cstate="print"/>
          <a:stretch>
            <a:fillRect/>
          </a:stretch>
        </p:blipFill>
        <p:spPr>
          <a:xfrm>
            <a:off x="10001250" y="5657848"/>
            <a:ext cx="2133600" cy="1143000"/>
          </a:xfrm>
          <a:prstGeom prst="rect">
            <a:avLst/>
          </a:prstGeom>
        </p:spPr>
      </p:pic>
      <p:pic>
        <p:nvPicPr>
          <p:cNvPr id="16" name="object 16"/>
          <p:cNvPicPr/>
          <p:nvPr/>
        </p:nvPicPr>
        <p:blipFill>
          <a:blip r:embed="rId14" cstate="print"/>
          <a:stretch>
            <a:fillRect/>
          </a:stretch>
        </p:blipFill>
        <p:spPr>
          <a:xfrm>
            <a:off x="10021157" y="1506403"/>
            <a:ext cx="1779746" cy="1007389"/>
          </a:xfrm>
          <a:prstGeom prst="rect">
            <a:avLst/>
          </a:prstGeom>
        </p:spPr>
      </p:pic>
      <p:pic>
        <p:nvPicPr>
          <p:cNvPr id="17" name="object 17"/>
          <p:cNvPicPr/>
          <p:nvPr/>
        </p:nvPicPr>
        <p:blipFill>
          <a:blip r:embed="rId15" cstate="print"/>
          <a:stretch>
            <a:fillRect/>
          </a:stretch>
        </p:blipFill>
        <p:spPr>
          <a:xfrm>
            <a:off x="9753600" y="2952750"/>
            <a:ext cx="1971675" cy="762000"/>
          </a:xfrm>
          <a:prstGeom prst="rect">
            <a:avLst/>
          </a:prstGeom>
        </p:spPr>
      </p:pic>
      <p:pic>
        <p:nvPicPr>
          <p:cNvPr id="18" name="object 18"/>
          <p:cNvPicPr/>
          <p:nvPr/>
        </p:nvPicPr>
        <p:blipFill>
          <a:blip r:embed="rId16" cstate="print"/>
          <a:stretch>
            <a:fillRect/>
          </a:stretch>
        </p:blipFill>
        <p:spPr>
          <a:xfrm>
            <a:off x="9669517" y="251194"/>
            <a:ext cx="2323443" cy="983511"/>
          </a:xfrm>
          <a:prstGeom prst="rect">
            <a:avLst/>
          </a:prstGeom>
        </p:spPr>
      </p:pic>
      <p:pic>
        <p:nvPicPr>
          <p:cNvPr id="19" name="object 19"/>
          <p:cNvPicPr/>
          <p:nvPr/>
        </p:nvPicPr>
        <p:blipFill>
          <a:blip r:embed="rId17" cstate="print"/>
          <a:stretch>
            <a:fillRect/>
          </a:stretch>
        </p:blipFill>
        <p:spPr>
          <a:xfrm>
            <a:off x="9582150" y="3895725"/>
            <a:ext cx="2457450" cy="1143000"/>
          </a:xfrm>
          <a:prstGeom prst="rect">
            <a:avLst/>
          </a:prstGeom>
        </p:spPr>
      </p:pic>
      <p:pic>
        <p:nvPicPr>
          <p:cNvPr id="20" name="object 20"/>
          <p:cNvPicPr/>
          <p:nvPr/>
        </p:nvPicPr>
        <p:blipFill>
          <a:blip r:embed="rId18" cstate="print"/>
          <a:stretch>
            <a:fillRect/>
          </a:stretch>
        </p:blipFill>
        <p:spPr>
          <a:xfrm>
            <a:off x="6157232" y="5611938"/>
            <a:ext cx="1461407" cy="1044323"/>
          </a:xfrm>
          <a:prstGeom prst="rect">
            <a:avLst/>
          </a:prstGeom>
        </p:spPr>
      </p:pic>
      <p:pic>
        <p:nvPicPr>
          <p:cNvPr id="21" name="object 21"/>
          <p:cNvPicPr/>
          <p:nvPr/>
        </p:nvPicPr>
        <p:blipFill>
          <a:blip r:embed="rId19" cstate="print"/>
          <a:stretch>
            <a:fillRect/>
          </a:stretch>
        </p:blipFill>
        <p:spPr>
          <a:xfrm>
            <a:off x="6101912" y="4212369"/>
            <a:ext cx="1531225" cy="1125233"/>
          </a:xfrm>
          <a:prstGeom prst="rect">
            <a:avLst/>
          </a:prstGeom>
        </p:spPr>
      </p:pic>
      <p:pic>
        <p:nvPicPr>
          <p:cNvPr id="22" name="object 22"/>
          <p:cNvPicPr/>
          <p:nvPr/>
        </p:nvPicPr>
        <p:blipFill>
          <a:blip r:embed="rId20" cstate="print"/>
          <a:stretch>
            <a:fillRect/>
          </a:stretch>
        </p:blipFill>
        <p:spPr>
          <a:xfrm>
            <a:off x="7715250" y="4162425"/>
            <a:ext cx="1866900" cy="1143000"/>
          </a:xfrm>
          <a:prstGeom prst="rect">
            <a:avLst/>
          </a:prstGeom>
        </p:spPr>
      </p:pic>
      <p:pic>
        <p:nvPicPr>
          <p:cNvPr id="23" name="object 23"/>
          <p:cNvPicPr/>
          <p:nvPr/>
        </p:nvPicPr>
        <p:blipFill>
          <a:blip r:embed="rId21" cstate="print"/>
          <a:stretch>
            <a:fillRect/>
          </a:stretch>
        </p:blipFill>
        <p:spPr>
          <a:xfrm>
            <a:off x="7953375" y="1171575"/>
            <a:ext cx="1390650" cy="1371600"/>
          </a:xfrm>
          <a:prstGeom prst="rect">
            <a:avLst/>
          </a:prstGeom>
        </p:spPr>
      </p:pic>
    </p:spTree>
    <p:extLst>
      <p:ext uri="{BB962C8B-B14F-4D97-AF65-F5344CB8AC3E}">
        <p14:creationId xmlns:p14="http://schemas.microsoft.com/office/powerpoint/2010/main" val="2713014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90512" y="2252598"/>
            <a:ext cx="2705100" cy="2708910"/>
            <a:chOff x="290512" y="2252598"/>
            <a:chExt cx="2705100" cy="2708910"/>
          </a:xfrm>
        </p:grpSpPr>
        <p:pic>
          <p:nvPicPr>
            <p:cNvPr id="3" name="object 3"/>
            <p:cNvPicPr/>
            <p:nvPr/>
          </p:nvPicPr>
          <p:blipFill>
            <a:blip r:embed="rId2" cstate="print"/>
            <a:stretch>
              <a:fillRect/>
            </a:stretch>
          </p:blipFill>
          <p:spPr>
            <a:xfrm>
              <a:off x="290512" y="2252598"/>
              <a:ext cx="2705100" cy="2162175"/>
            </a:xfrm>
            <a:prstGeom prst="rect">
              <a:avLst/>
            </a:prstGeom>
          </p:spPr>
        </p:pic>
        <p:sp>
          <p:nvSpPr>
            <p:cNvPr id="4" name="object 4"/>
            <p:cNvSpPr/>
            <p:nvPr/>
          </p:nvSpPr>
          <p:spPr>
            <a:xfrm>
              <a:off x="538162" y="4115307"/>
              <a:ext cx="2400935" cy="833119"/>
            </a:xfrm>
            <a:custGeom>
              <a:avLst/>
              <a:gdLst/>
              <a:ahLst/>
              <a:cxnLst/>
              <a:rect l="l" t="t" r="r" b="b"/>
              <a:pathLst>
                <a:path w="2400935" h="833120">
                  <a:moveTo>
                    <a:pt x="1686242" y="0"/>
                  </a:moveTo>
                  <a:lnTo>
                    <a:pt x="1400238" y="80518"/>
                  </a:lnTo>
                  <a:lnTo>
                    <a:pt x="0" y="80518"/>
                  </a:lnTo>
                  <a:lnTo>
                    <a:pt x="0" y="832993"/>
                  </a:lnTo>
                  <a:lnTo>
                    <a:pt x="2400363" y="832993"/>
                  </a:lnTo>
                  <a:lnTo>
                    <a:pt x="2400363" y="80518"/>
                  </a:lnTo>
                  <a:lnTo>
                    <a:pt x="2000313" y="80518"/>
                  </a:lnTo>
                  <a:lnTo>
                    <a:pt x="1686242" y="0"/>
                  </a:lnTo>
                  <a:close/>
                </a:path>
              </a:pathLst>
            </a:custGeom>
            <a:solidFill>
              <a:srgbClr val="743A9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p:nvPr/>
          </p:nvSpPr>
          <p:spPr>
            <a:xfrm>
              <a:off x="538162" y="4115307"/>
              <a:ext cx="2400935" cy="833119"/>
            </a:xfrm>
            <a:custGeom>
              <a:avLst/>
              <a:gdLst/>
              <a:ahLst/>
              <a:cxnLst/>
              <a:rect l="l" t="t" r="r" b="b"/>
              <a:pathLst>
                <a:path w="2400935" h="833120">
                  <a:moveTo>
                    <a:pt x="0" y="80518"/>
                  </a:moveTo>
                  <a:lnTo>
                    <a:pt x="1400238" y="80518"/>
                  </a:lnTo>
                  <a:lnTo>
                    <a:pt x="1686242" y="0"/>
                  </a:lnTo>
                  <a:lnTo>
                    <a:pt x="2000313" y="80518"/>
                  </a:lnTo>
                  <a:lnTo>
                    <a:pt x="2400363" y="80518"/>
                  </a:lnTo>
                  <a:lnTo>
                    <a:pt x="2400363" y="205867"/>
                  </a:lnTo>
                  <a:lnTo>
                    <a:pt x="2400363" y="393954"/>
                  </a:lnTo>
                  <a:lnTo>
                    <a:pt x="2400363" y="832993"/>
                  </a:lnTo>
                  <a:lnTo>
                    <a:pt x="2000313" y="832993"/>
                  </a:lnTo>
                  <a:lnTo>
                    <a:pt x="1400238" y="832993"/>
                  </a:lnTo>
                  <a:lnTo>
                    <a:pt x="0" y="832993"/>
                  </a:lnTo>
                  <a:lnTo>
                    <a:pt x="0" y="393954"/>
                  </a:lnTo>
                  <a:lnTo>
                    <a:pt x="0" y="205867"/>
                  </a:lnTo>
                  <a:lnTo>
                    <a:pt x="0" y="80518"/>
                  </a:lnTo>
                  <a:close/>
                </a:path>
              </a:pathLst>
            </a:custGeom>
            <a:ln w="25400">
              <a:solidFill>
                <a:srgbClr val="FD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6" name="object 6"/>
            <p:cNvPicPr/>
            <p:nvPr/>
          </p:nvPicPr>
          <p:blipFill>
            <a:blip r:embed="rId3" cstate="print"/>
            <a:stretch>
              <a:fillRect/>
            </a:stretch>
          </p:blipFill>
          <p:spPr>
            <a:xfrm>
              <a:off x="661352" y="4314253"/>
              <a:ext cx="2302256" cy="257492"/>
            </a:xfrm>
            <a:prstGeom prst="rect">
              <a:avLst/>
            </a:prstGeom>
          </p:spPr>
        </p:pic>
        <p:pic>
          <p:nvPicPr>
            <p:cNvPr id="7" name="object 7"/>
            <p:cNvPicPr/>
            <p:nvPr/>
          </p:nvPicPr>
          <p:blipFill>
            <a:blip r:embed="rId4" cstate="print"/>
            <a:stretch>
              <a:fillRect/>
            </a:stretch>
          </p:blipFill>
          <p:spPr>
            <a:xfrm>
              <a:off x="1205547" y="4552632"/>
              <a:ext cx="1190510" cy="257492"/>
            </a:xfrm>
            <a:prstGeom prst="rect">
              <a:avLst/>
            </a:prstGeom>
          </p:spPr>
        </p:pic>
      </p:grpSp>
      <p:grpSp>
        <p:nvGrpSpPr>
          <p:cNvPr id="8" name="object 8"/>
          <p:cNvGrpSpPr/>
          <p:nvPr/>
        </p:nvGrpSpPr>
        <p:grpSpPr>
          <a:xfrm>
            <a:off x="3262376" y="2252598"/>
            <a:ext cx="2705100" cy="2708910"/>
            <a:chOff x="3262376" y="2252598"/>
            <a:chExt cx="2705100" cy="2708910"/>
          </a:xfrm>
        </p:grpSpPr>
        <p:pic>
          <p:nvPicPr>
            <p:cNvPr id="9" name="object 9"/>
            <p:cNvPicPr/>
            <p:nvPr/>
          </p:nvPicPr>
          <p:blipFill>
            <a:blip r:embed="rId5" cstate="print"/>
            <a:stretch>
              <a:fillRect/>
            </a:stretch>
          </p:blipFill>
          <p:spPr>
            <a:xfrm>
              <a:off x="3262376" y="2252598"/>
              <a:ext cx="2705100" cy="2162175"/>
            </a:xfrm>
            <a:prstGeom prst="rect">
              <a:avLst/>
            </a:prstGeom>
          </p:spPr>
        </p:pic>
        <p:sp>
          <p:nvSpPr>
            <p:cNvPr id="10" name="object 10"/>
            <p:cNvSpPr/>
            <p:nvPr/>
          </p:nvSpPr>
          <p:spPr>
            <a:xfrm>
              <a:off x="3510026" y="4115307"/>
              <a:ext cx="2400300" cy="833119"/>
            </a:xfrm>
            <a:custGeom>
              <a:avLst/>
              <a:gdLst/>
              <a:ahLst/>
              <a:cxnLst/>
              <a:rect l="l" t="t" r="r" b="b"/>
              <a:pathLst>
                <a:path w="2400300" h="833120">
                  <a:moveTo>
                    <a:pt x="1686178" y="0"/>
                  </a:moveTo>
                  <a:lnTo>
                    <a:pt x="1400175" y="80518"/>
                  </a:lnTo>
                  <a:lnTo>
                    <a:pt x="0" y="80518"/>
                  </a:lnTo>
                  <a:lnTo>
                    <a:pt x="0" y="832993"/>
                  </a:lnTo>
                  <a:lnTo>
                    <a:pt x="2400300" y="832993"/>
                  </a:lnTo>
                  <a:lnTo>
                    <a:pt x="2400300" y="80518"/>
                  </a:lnTo>
                  <a:lnTo>
                    <a:pt x="2000250" y="80518"/>
                  </a:lnTo>
                  <a:lnTo>
                    <a:pt x="1686178" y="0"/>
                  </a:lnTo>
                  <a:close/>
                </a:path>
              </a:pathLst>
            </a:custGeom>
            <a:solidFill>
              <a:srgbClr val="241F8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p:nvPr/>
          </p:nvSpPr>
          <p:spPr>
            <a:xfrm>
              <a:off x="3510026" y="4115307"/>
              <a:ext cx="2400300" cy="833119"/>
            </a:xfrm>
            <a:custGeom>
              <a:avLst/>
              <a:gdLst/>
              <a:ahLst/>
              <a:cxnLst/>
              <a:rect l="l" t="t" r="r" b="b"/>
              <a:pathLst>
                <a:path w="2400300" h="833120">
                  <a:moveTo>
                    <a:pt x="0" y="80518"/>
                  </a:moveTo>
                  <a:lnTo>
                    <a:pt x="1400175" y="80518"/>
                  </a:lnTo>
                  <a:lnTo>
                    <a:pt x="1686178" y="0"/>
                  </a:lnTo>
                  <a:lnTo>
                    <a:pt x="2000250" y="80518"/>
                  </a:lnTo>
                  <a:lnTo>
                    <a:pt x="2400300" y="80518"/>
                  </a:lnTo>
                  <a:lnTo>
                    <a:pt x="2400300" y="205867"/>
                  </a:lnTo>
                  <a:lnTo>
                    <a:pt x="2400300" y="393954"/>
                  </a:lnTo>
                  <a:lnTo>
                    <a:pt x="2400300" y="832993"/>
                  </a:lnTo>
                  <a:lnTo>
                    <a:pt x="2000250" y="832993"/>
                  </a:lnTo>
                  <a:lnTo>
                    <a:pt x="1400175" y="832993"/>
                  </a:lnTo>
                  <a:lnTo>
                    <a:pt x="0" y="832993"/>
                  </a:lnTo>
                  <a:lnTo>
                    <a:pt x="0" y="393954"/>
                  </a:lnTo>
                  <a:lnTo>
                    <a:pt x="0" y="205867"/>
                  </a:lnTo>
                  <a:lnTo>
                    <a:pt x="0" y="80518"/>
                  </a:lnTo>
                  <a:close/>
                </a:path>
              </a:pathLst>
            </a:custGeom>
            <a:ln w="25400">
              <a:solidFill>
                <a:srgbClr val="FD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2" name="object 12"/>
            <p:cNvPicPr/>
            <p:nvPr/>
          </p:nvPicPr>
          <p:blipFill>
            <a:blip r:embed="rId6" cstate="print"/>
            <a:stretch>
              <a:fillRect/>
            </a:stretch>
          </p:blipFill>
          <p:spPr>
            <a:xfrm>
              <a:off x="3815334" y="4430712"/>
              <a:ext cx="1894205" cy="257492"/>
            </a:xfrm>
            <a:prstGeom prst="rect">
              <a:avLst/>
            </a:prstGeom>
          </p:spPr>
        </p:pic>
      </p:grpSp>
      <p:grpSp>
        <p:nvGrpSpPr>
          <p:cNvPr id="13" name="object 13"/>
          <p:cNvGrpSpPr/>
          <p:nvPr/>
        </p:nvGrpSpPr>
        <p:grpSpPr>
          <a:xfrm>
            <a:off x="6234048" y="2252598"/>
            <a:ext cx="2705100" cy="2708910"/>
            <a:chOff x="6234048" y="2252598"/>
            <a:chExt cx="2705100" cy="2708910"/>
          </a:xfrm>
        </p:grpSpPr>
        <p:pic>
          <p:nvPicPr>
            <p:cNvPr id="14" name="object 14"/>
            <p:cNvPicPr/>
            <p:nvPr/>
          </p:nvPicPr>
          <p:blipFill>
            <a:blip r:embed="rId7" cstate="print"/>
            <a:stretch>
              <a:fillRect/>
            </a:stretch>
          </p:blipFill>
          <p:spPr>
            <a:xfrm>
              <a:off x="6234048" y="2252598"/>
              <a:ext cx="2705100" cy="2162175"/>
            </a:xfrm>
            <a:prstGeom prst="rect">
              <a:avLst/>
            </a:prstGeom>
          </p:spPr>
        </p:pic>
        <p:sp>
          <p:nvSpPr>
            <p:cNvPr id="15" name="object 15"/>
            <p:cNvSpPr/>
            <p:nvPr/>
          </p:nvSpPr>
          <p:spPr>
            <a:xfrm>
              <a:off x="6481825" y="4115307"/>
              <a:ext cx="2400300" cy="833119"/>
            </a:xfrm>
            <a:custGeom>
              <a:avLst/>
              <a:gdLst/>
              <a:ahLst/>
              <a:cxnLst/>
              <a:rect l="l" t="t" r="r" b="b"/>
              <a:pathLst>
                <a:path w="2400300" h="833120">
                  <a:moveTo>
                    <a:pt x="1686178" y="0"/>
                  </a:moveTo>
                  <a:lnTo>
                    <a:pt x="1400175" y="80518"/>
                  </a:lnTo>
                  <a:lnTo>
                    <a:pt x="0" y="80518"/>
                  </a:lnTo>
                  <a:lnTo>
                    <a:pt x="0" y="832993"/>
                  </a:lnTo>
                  <a:lnTo>
                    <a:pt x="2400300" y="832993"/>
                  </a:lnTo>
                  <a:lnTo>
                    <a:pt x="2400300" y="80518"/>
                  </a:lnTo>
                  <a:lnTo>
                    <a:pt x="2000250" y="80518"/>
                  </a:lnTo>
                  <a:lnTo>
                    <a:pt x="1686178" y="0"/>
                  </a:lnTo>
                  <a:close/>
                </a:path>
              </a:pathLst>
            </a:custGeom>
            <a:solidFill>
              <a:srgbClr val="0C437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6" name="object 16"/>
            <p:cNvSpPr/>
            <p:nvPr/>
          </p:nvSpPr>
          <p:spPr>
            <a:xfrm>
              <a:off x="6481825" y="4115307"/>
              <a:ext cx="2400300" cy="833119"/>
            </a:xfrm>
            <a:custGeom>
              <a:avLst/>
              <a:gdLst/>
              <a:ahLst/>
              <a:cxnLst/>
              <a:rect l="l" t="t" r="r" b="b"/>
              <a:pathLst>
                <a:path w="2400300" h="833120">
                  <a:moveTo>
                    <a:pt x="0" y="80518"/>
                  </a:moveTo>
                  <a:lnTo>
                    <a:pt x="1400175" y="80518"/>
                  </a:lnTo>
                  <a:lnTo>
                    <a:pt x="1686178" y="0"/>
                  </a:lnTo>
                  <a:lnTo>
                    <a:pt x="2000250" y="80518"/>
                  </a:lnTo>
                  <a:lnTo>
                    <a:pt x="2400300" y="80518"/>
                  </a:lnTo>
                  <a:lnTo>
                    <a:pt x="2400300" y="205867"/>
                  </a:lnTo>
                  <a:lnTo>
                    <a:pt x="2400300" y="393954"/>
                  </a:lnTo>
                  <a:lnTo>
                    <a:pt x="2400300" y="832993"/>
                  </a:lnTo>
                  <a:lnTo>
                    <a:pt x="2000250" y="832993"/>
                  </a:lnTo>
                  <a:lnTo>
                    <a:pt x="1400175" y="832993"/>
                  </a:lnTo>
                  <a:lnTo>
                    <a:pt x="0" y="832993"/>
                  </a:lnTo>
                  <a:lnTo>
                    <a:pt x="0" y="393954"/>
                  </a:lnTo>
                  <a:lnTo>
                    <a:pt x="0" y="205867"/>
                  </a:lnTo>
                  <a:lnTo>
                    <a:pt x="0" y="80518"/>
                  </a:lnTo>
                  <a:close/>
                </a:path>
              </a:pathLst>
            </a:custGeom>
            <a:ln w="25400">
              <a:solidFill>
                <a:srgbClr val="FD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7" name="object 17"/>
            <p:cNvPicPr/>
            <p:nvPr/>
          </p:nvPicPr>
          <p:blipFill>
            <a:blip r:embed="rId8" cstate="print"/>
            <a:stretch>
              <a:fillRect/>
            </a:stretch>
          </p:blipFill>
          <p:spPr>
            <a:xfrm>
              <a:off x="6777354" y="4430712"/>
              <a:ext cx="1911603" cy="257492"/>
            </a:xfrm>
            <a:prstGeom prst="rect">
              <a:avLst/>
            </a:prstGeom>
          </p:spPr>
        </p:pic>
      </p:grpSp>
      <p:grpSp>
        <p:nvGrpSpPr>
          <p:cNvPr id="18" name="object 18"/>
          <p:cNvGrpSpPr/>
          <p:nvPr/>
        </p:nvGrpSpPr>
        <p:grpSpPr>
          <a:xfrm>
            <a:off x="9205976" y="2252598"/>
            <a:ext cx="2705100" cy="2708910"/>
            <a:chOff x="9205976" y="2252598"/>
            <a:chExt cx="2705100" cy="2708910"/>
          </a:xfrm>
        </p:grpSpPr>
        <p:pic>
          <p:nvPicPr>
            <p:cNvPr id="19" name="object 19"/>
            <p:cNvPicPr/>
            <p:nvPr/>
          </p:nvPicPr>
          <p:blipFill>
            <a:blip r:embed="rId9" cstate="print"/>
            <a:stretch>
              <a:fillRect/>
            </a:stretch>
          </p:blipFill>
          <p:spPr>
            <a:xfrm>
              <a:off x="9205976" y="2252598"/>
              <a:ext cx="2705100" cy="2162175"/>
            </a:xfrm>
            <a:prstGeom prst="rect">
              <a:avLst/>
            </a:prstGeom>
          </p:spPr>
        </p:pic>
        <p:sp>
          <p:nvSpPr>
            <p:cNvPr id="20" name="object 20"/>
            <p:cNvSpPr/>
            <p:nvPr/>
          </p:nvSpPr>
          <p:spPr>
            <a:xfrm>
              <a:off x="9453626" y="4115307"/>
              <a:ext cx="2400300" cy="833119"/>
            </a:xfrm>
            <a:custGeom>
              <a:avLst/>
              <a:gdLst/>
              <a:ahLst/>
              <a:cxnLst/>
              <a:rect l="l" t="t" r="r" b="b"/>
              <a:pathLst>
                <a:path w="2400300" h="833120">
                  <a:moveTo>
                    <a:pt x="1686178" y="0"/>
                  </a:moveTo>
                  <a:lnTo>
                    <a:pt x="1400175" y="80518"/>
                  </a:lnTo>
                  <a:lnTo>
                    <a:pt x="0" y="80518"/>
                  </a:lnTo>
                  <a:lnTo>
                    <a:pt x="0" y="832993"/>
                  </a:lnTo>
                  <a:lnTo>
                    <a:pt x="2400300" y="832993"/>
                  </a:lnTo>
                  <a:lnTo>
                    <a:pt x="2400300" y="80518"/>
                  </a:lnTo>
                  <a:lnTo>
                    <a:pt x="2000250" y="80518"/>
                  </a:lnTo>
                  <a:lnTo>
                    <a:pt x="1686178" y="0"/>
                  </a:lnTo>
                  <a:close/>
                </a:path>
              </a:pathLst>
            </a:custGeom>
            <a:solidFill>
              <a:srgbClr val="005C55"/>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1" name="object 21"/>
            <p:cNvSpPr/>
            <p:nvPr/>
          </p:nvSpPr>
          <p:spPr>
            <a:xfrm>
              <a:off x="9453626" y="4115307"/>
              <a:ext cx="2400300" cy="833119"/>
            </a:xfrm>
            <a:custGeom>
              <a:avLst/>
              <a:gdLst/>
              <a:ahLst/>
              <a:cxnLst/>
              <a:rect l="l" t="t" r="r" b="b"/>
              <a:pathLst>
                <a:path w="2400300" h="833120">
                  <a:moveTo>
                    <a:pt x="0" y="80518"/>
                  </a:moveTo>
                  <a:lnTo>
                    <a:pt x="1400175" y="80518"/>
                  </a:lnTo>
                  <a:lnTo>
                    <a:pt x="1686178" y="0"/>
                  </a:lnTo>
                  <a:lnTo>
                    <a:pt x="2000250" y="80518"/>
                  </a:lnTo>
                  <a:lnTo>
                    <a:pt x="2400300" y="80518"/>
                  </a:lnTo>
                  <a:lnTo>
                    <a:pt x="2400300" y="205867"/>
                  </a:lnTo>
                  <a:lnTo>
                    <a:pt x="2400300" y="393954"/>
                  </a:lnTo>
                  <a:lnTo>
                    <a:pt x="2400300" y="832993"/>
                  </a:lnTo>
                  <a:lnTo>
                    <a:pt x="2000250" y="832993"/>
                  </a:lnTo>
                  <a:lnTo>
                    <a:pt x="1400175" y="832993"/>
                  </a:lnTo>
                  <a:lnTo>
                    <a:pt x="0" y="832993"/>
                  </a:lnTo>
                  <a:lnTo>
                    <a:pt x="0" y="393954"/>
                  </a:lnTo>
                  <a:lnTo>
                    <a:pt x="0" y="205867"/>
                  </a:lnTo>
                  <a:lnTo>
                    <a:pt x="0" y="80518"/>
                  </a:lnTo>
                  <a:close/>
                </a:path>
              </a:pathLst>
            </a:custGeom>
            <a:ln w="25400">
              <a:solidFill>
                <a:srgbClr val="FD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2" name="object 22"/>
            <p:cNvPicPr/>
            <p:nvPr/>
          </p:nvPicPr>
          <p:blipFill>
            <a:blip r:embed="rId10" cstate="print"/>
            <a:stretch>
              <a:fillRect/>
            </a:stretch>
          </p:blipFill>
          <p:spPr>
            <a:xfrm>
              <a:off x="9900920" y="4314253"/>
              <a:ext cx="1677797" cy="257492"/>
            </a:xfrm>
            <a:prstGeom prst="rect">
              <a:avLst/>
            </a:prstGeom>
          </p:spPr>
        </p:pic>
        <p:pic>
          <p:nvPicPr>
            <p:cNvPr id="23" name="object 23"/>
            <p:cNvPicPr/>
            <p:nvPr/>
          </p:nvPicPr>
          <p:blipFill>
            <a:blip r:embed="rId11" cstate="print"/>
            <a:stretch>
              <a:fillRect/>
            </a:stretch>
          </p:blipFill>
          <p:spPr>
            <a:xfrm>
              <a:off x="10260965" y="4552632"/>
              <a:ext cx="904240" cy="257492"/>
            </a:xfrm>
            <a:prstGeom prst="rect">
              <a:avLst/>
            </a:prstGeom>
          </p:spPr>
        </p:pic>
      </p:grpSp>
      <p:pic>
        <p:nvPicPr>
          <p:cNvPr id="24" name="object 24"/>
          <p:cNvPicPr/>
          <p:nvPr/>
        </p:nvPicPr>
        <p:blipFill>
          <a:blip r:embed="rId12" cstate="print"/>
          <a:stretch>
            <a:fillRect/>
          </a:stretch>
        </p:blipFill>
        <p:spPr>
          <a:xfrm>
            <a:off x="374015" y="575309"/>
            <a:ext cx="9251569" cy="572135"/>
          </a:xfrm>
          <a:prstGeom prst="rect">
            <a:avLst/>
          </a:prstGeom>
        </p:spPr>
      </p:pic>
    </p:spTree>
    <p:extLst>
      <p:ext uri="{BB962C8B-B14F-4D97-AF65-F5344CB8AC3E}">
        <p14:creationId xmlns:p14="http://schemas.microsoft.com/office/powerpoint/2010/main" val="2915150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21005" y="2928620"/>
            <a:ext cx="2663190" cy="715010"/>
            <a:chOff x="421005" y="2928620"/>
            <a:chExt cx="2663190" cy="715010"/>
          </a:xfrm>
        </p:grpSpPr>
        <p:pic>
          <p:nvPicPr>
            <p:cNvPr id="3" name="object 3"/>
            <p:cNvPicPr/>
            <p:nvPr/>
          </p:nvPicPr>
          <p:blipFill>
            <a:blip r:embed="rId2" cstate="print"/>
            <a:stretch>
              <a:fillRect/>
            </a:stretch>
          </p:blipFill>
          <p:spPr>
            <a:xfrm>
              <a:off x="421005" y="2928620"/>
              <a:ext cx="769620" cy="171450"/>
            </a:xfrm>
            <a:prstGeom prst="rect">
              <a:avLst/>
            </a:prstGeom>
          </p:spPr>
        </p:pic>
        <p:pic>
          <p:nvPicPr>
            <p:cNvPr id="4" name="object 4"/>
            <p:cNvPicPr/>
            <p:nvPr/>
          </p:nvPicPr>
          <p:blipFill>
            <a:blip r:embed="rId3" cstate="print"/>
            <a:stretch>
              <a:fillRect/>
            </a:stretch>
          </p:blipFill>
          <p:spPr>
            <a:xfrm>
              <a:off x="1121727" y="2928620"/>
              <a:ext cx="1962150" cy="171450"/>
            </a:xfrm>
            <a:prstGeom prst="rect">
              <a:avLst/>
            </a:prstGeom>
          </p:spPr>
        </p:pic>
        <p:pic>
          <p:nvPicPr>
            <p:cNvPr id="5" name="object 5"/>
            <p:cNvPicPr/>
            <p:nvPr/>
          </p:nvPicPr>
          <p:blipFill>
            <a:blip r:embed="rId4" cstate="print"/>
            <a:stretch>
              <a:fillRect/>
            </a:stretch>
          </p:blipFill>
          <p:spPr>
            <a:xfrm>
              <a:off x="848360" y="3109277"/>
              <a:ext cx="1323771" cy="171767"/>
            </a:xfrm>
            <a:prstGeom prst="rect">
              <a:avLst/>
            </a:prstGeom>
          </p:spPr>
        </p:pic>
        <p:pic>
          <p:nvPicPr>
            <p:cNvPr id="6" name="object 6"/>
            <p:cNvPicPr/>
            <p:nvPr/>
          </p:nvPicPr>
          <p:blipFill>
            <a:blip r:embed="rId5" cstate="print"/>
            <a:stretch>
              <a:fillRect/>
            </a:stretch>
          </p:blipFill>
          <p:spPr>
            <a:xfrm>
              <a:off x="2095500" y="3109277"/>
              <a:ext cx="566419" cy="171767"/>
            </a:xfrm>
            <a:prstGeom prst="rect">
              <a:avLst/>
            </a:prstGeom>
          </p:spPr>
        </p:pic>
        <p:pic>
          <p:nvPicPr>
            <p:cNvPr id="7" name="object 7"/>
            <p:cNvPicPr/>
            <p:nvPr/>
          </p:nvPicPr>
          <p:blipFill>
            <a:blip r:embed="rId6" cstate="print"/>
            <a:stretch>
              <a:fillRect/>
            </a:stretch>
          </p:blipFill>
          <p:spPr>
            <a:xfrm>
              <a:off x="654685" y="3290506"/>
              <a:ext cx="1858238" cy="171767"/>
            </a:xfrm>
            <a:prstGeom prst="rect">
              <a:avLst/>
            </a:prstGeom>
          </p:spPr>
        </p:pic>
        <p:pic>
          <p:nvPicPr>
            <p:cNvPr id="8" name="object 8"/>
            <p:cNvPicPr/>
            <p:nvPr/>
          </p:nvPicPr>
          <p:blipFill>
            <a:blip r:embed="rId7" cstate="print"/>
            <a:stretch>
              <a:fillRect/>
            </a:stretch>
          </p:blipFill>
          <p:spPr>
            <a:xfrm>
              <a:off x="2441956" y="3290506"/>
              <a:ext cx="429018" cy="171767"/>
            </a:xfrm>
            <a:prstGeom prst="rect">
              <a:avLst/>
            </a:prstGeom>
          </p:spPr>
        </p:pic>
        <p:pic>
          <p:nvPicPr>
            <p:cNvPr id="9" name="object 9"/>
            <p:cNvPicPr/>
            <p:nvPr/>
          </p:nvPicPr>
          <p:blipFill>
            <a:blip r:embed="rId8" cstate="print"/>
            <a:stretch>
              <a:fillRect/>
            </a:stretch>
          </p:blipFill>
          <p:spPr>
            <a:xfrm>
              <a:off x="1217612" y="3471862"/>
              <a:ext cx="1043228" cy="171767"/>
            </a:xfrm>
            <a:prstGeom prst="rect">
              <a:avLst/>
            </a:prstGeom>
          </p:spPr>
        </p:pic>
      </p:grpSp>
      <p:grpSp>
        <p:nvGrpSpPr>
          <p:cNvPr id="10" name="object 10"/>
          <p:cNvGrpSpPr/>
          <p:nvPr/>
        </p:nvGrpSpPr>
        <p:grpSpPr>
          <a:xfrm>
            <a:off x="9291955" y="2683573"/>
            <a:ext cx="2430145" cy="972819"/>
            <a:chOff x="9291955" y="2683573"/>
            <a:chExt cx="2430145" cy="972819"/>
          </a:xfrm>
        </p:grpSpPr>
        <p:pic>
          <p:nvPicPr>
            <p:cNvPr id="11" name="object 11"/>
            <p:cNvPicPr/>
            <p:nvPr/>
          </p:nvPicPr>
          <p:blipFill>
            <a:blip r:embed="rId9" cstate="print"/>
            <a:stretch>
              <a:fillRect/>
            </a:stretch>
          </p:blipFill>
          <p:spPr>
            <a:xfrm>
              <a:off x="9616059" y="2683573"/>
              <a:ext cx="1266482" cy="181292"/>
            </a:xfrm>
            <a:prstGeom prst="rect">
              <a:avLst/>
            </a:prstGeom>
          </p:spPr>
        </p:pic>
        <p:pic>
          <p:nvPicPr>
            <p:cNvPr id="12" name="object 12"/>
            <p:cNvPicPr/>
            <p:nvPr/>
          </p:nvPicPr>
          <p:blipFill>
            <a:blip r:embed="rId10" cstate="print"/>
            <a:stretch>
              <a:fillRect/>
            </a:stretch>
          </p:blipFill>
          <p:spPr>
            <a:xfrm>
              <a:off x="10839450" y="2683573"/>
              <a:ext cx="578218" cy="181292"/>
            </a:xfrm>
            <a:prstGeom prst="rect">
              <a:avLst/>
            </a:prstGeom>
          </p:spPr>
        </p:pic>
        <p:pic>
          <p:nvPicPr>
            <p:cNvPr id="13" name="object 13"/>
            <p:cNvPicPr/>
            <p:nvPr/>
          </p:nvPicPr>
          <p:blipFill>
            <a:blip r:embed="rId11" cstate="print"/>
            <a:stretch>
              <a:fillRect/>
            </a:stretch>
          </p:blipFill>
          <p:spPr>
            <a:xfrm>
              <a:off x="9356344" y="2883852"/>
              <a:ext cx="2320290" cy="181292"/>
            </a:xfrm>
            <a:prstGeom prst="rect">
              <a:avLst/>
            </a:prstGeom>
          </p:spPr>
        </p:pic>
        <p:pic>
          <p:nvPicPr>
            <p:cNvPr id="14" name="object 14"/>
            <p:cNvPicPr/>
            <p:nvPr/>
          </p:nvPicPr>
          <p:blipFill>
            <a:blip r:embed="rId12" cstate="print"/>
            <a:stretch>
              <a:fillRect/>
            </a:stretch>
          </p:blipFill>
          <p:spPr>
            <a:xfrm>
              <a:off x="9291955" y="3084512"/>
              <a:ext cx="2429764" cy="371792"/>
            </a:xfrm>
            <a:prstGeom prst="rect">
              <a:avLst/>
            </a:prstGeom>
          </p:spPr>
        </p:pic>
        <p:pic>
          <p:nvPicPr>
            <p:cNvPr id="15" name="object 15"/>
            <p:cNvPicPr/>
            <p:nvPr/>
          </p:nvPicPr>
          <p:blipFill>
            <a:blip r:embed="rId13" cstate="print"/>
            <a:stretch>
              <a:fillRect/>
            </a:stretch>
          </p:blipFill>
          <p:spPr>
            <a:xfrm>
              <a:off x="9964166" y="3475037"/>
              <a:ext cx="1057224" cy="181292"/>
            </a:xfrm>
            <a:prstGeom prst="rect">
              <a:avLst/>
            </a:prstGeom>
          </p:spPr>
        </p:pic>
      </p:grpSp>
      <p:grpSp>
        <p:nvGrpSpPr>
          <p:cNvPr id="16" name="object 16"/>
          <p:cNvGrpSpPr/>
          <p:nvPr/>
        </p:nvGrpSpPr>
        <p:grpSpPr>
          <a:xfrm>
            <a:off x="6378575" y="2936303"/>
            <a:ext cx="2483485" cy="973455"/>
            <a:chOff x="6378575" y="2936303"/>
            <a:chExt cx="2483485" cy="973455"/>
          </a:xfrm>
        </p:grpSpPr>
        <p:pic>
          <p:nvPicPr>
            <p:cNvPr id="17" name="object 17"/>
            <p:cNvPicPr/>
            <p:nvPr/>
          </p:nvPicPr>
          <p:blipFill>
            <a:blip r:embed="rId14" cstate="print"/>
            <a:stretch>
              <a:fillRect/>
            </a:stretch>
          </p:blipFill>
          <p:spPr>
            <a:xfrm>
              <a:off x="6424040" y="2936303"/>
              <a:ext cx="2425954" cy="181292"/>
            </a:xfrm>
            <a:prstGeom prst="rect">
              <a:avLst/>
            </a:prstGeom>
          </p:spPr>
        </p:pic>
        <p:pic>
          <p:nvPicPr>
            <p:cNvPr id="18" name="object 18"/>
            <p:cNvPicPr/>
            <p:nvPr/>
          </p:nvPicPr>
          <p:blipFill>
            <a:blip r:embed="rId15" cstate="print"/>
            <a:stretch>
              <a:fillRect/>
            </a:stretch>
          </p:blipFill>
          <p:spPr>
            <a:xfrm>
              <a:off x="6378575" y="3136582"/>
              <a:ext cx="793673" cy="181292"/>
            </a:xfrm>
            <a:prstGeom prst="rect">
              <a:avLst/>
            </a:prstGeom>
          </p:spPr>
        </p:pic>
        <p:pic>
          <p:nvPicPr>
            <p:cNvPr id="19" name="object 19"/>
            <p:cNvPicPr/>
            <p:nvPr/>
          </p:nvPicPr>
          <p:blipFill>
            <a:blip r:embed="rId16" cstate="print"/>
            <a:stretch>
              <a:fillRect/>
            </a:stretch>
          </p:blipFill>
          <p:spPr>
            <a:xfrm>
              <a:off x="7122159" y="3136582"/>
              <a:ext cx="1700529" cy="181292"/>
            </a:xfrm>
            <a:prstGeom prst="rect">
              <a:avLst/>
            </a:prstGeom>
          </p:spPr>
        </p:pic>
        <p:pic>
          <p:nvPicPr>
            <p:cNvPr id="20" name="object 20"/>
            <p:cNvPicPr/>
            <p:nvPr/>
          </p:nvPicPr>
          <p:blipFill>
            <a:blip r:embed="rId17" cstate="print"/>
            <a:stretch>
              <a:fillRect/>
            </a:stretch>
          </p:blipFill>
          <p:spPr>
            <a:xfrm>
              <a:off x="8733154" y="3136582"/>
              <a:ext cx="128587" cy="181292"/>
            </a:xfrm>
            <a:prstGeom prst="rect">
              <a:avLst/>
            </a:prstGeom>
          </p:spPr>
        </p:pic>
        <p:pic>
          <p:nvPicPr>
            <p:cNvPr id="21" name="object 21"/>
            <p:cNvPicPr/>
            <p:nvPr/>
          </p:nvPicPr>
          <p:blipFill>
            <a:blip r:embed="rId18" cstate="print"/>
            <a:stretch>
              <a:fillRect/>
            </a:stretch>
          </p:blipFill>
          <p:spPr>
            <a:xfrm>
              <a:off x="6451600" y="3336861"/>
              <a:ext cx="2374011" cy="181292"/>
            </a:xfrm>
            <a:prstGeom prst="rect">
              <a:avLst/>
            </a:prstGeom>
          </p:spPr>
        </p:pic>
        <p:pic>
          <p:nvPicPr>
            <p:cNvPr id="22" name="object 22"/>
            <p:cNvPicPr/>
            <p:nvPr/>
          </p:nvPicPr>
          <p:blipFill>
            <a:blip r:embed="rId19" cstate="print"/>
            <a:stretch>
              <a:fillRect/>
            </a:stretch>
          </p:blipFill>
          <p:spPr>
            <a:xfrm>
              <a:off x="6584315" y="3527996"/>
              <a:ext cx="2108454" cy="181292"/>
            </a:xfrm>
            <a:prstGeom prst="rect">
              <a:avLst/>
            </a:prstGeom>
          </p:spPr>
        </p:pic>
        <p:pic>
          <p:nvPicPr>
            <p:cNvPr id="23" name="object 23"/>
            <p:cNvPicPr/>
            <p:nvPr/>
          </p:nvPicPr>
          <p:blipFill>
            <a:blip r:embed="rId20" cstate="print"/>
            <a:stretch>
              <a:fillRect/>
            </a:stretch>
          </p:blipFill>
          <p:spPr>
            <a:xfrm>
              <a:off x="6712204" y="3728402"/>
              <a:ext cx="1800352" cy="181292"/>
            </a:xfrm>
            <a:prstGeom prst="rect">
              <a:avLst/>
            </a:prstGeom>
          </p:spPr>
        </p:pic>
      </p:grpSp>
      <p:grpSp>
        <p:nvGrpSpPr>
          <p:cNvPr id="24" name="object 24"/>
          <p:cNvGrpSpPr/>
          <p:nvPr/>
        </p:nvGrpSpPr>
        <p:grpSpPr>
          <a:xfrm>
            <a:off x="9400285" y="5227891"/>
            <a:ext cx="2478405" cy="715645"/>
            <a:chOff x="9400285" y="5227891"/>
            <a:chExt cx="2478405" cy="715645"/>
          </a:xfrm>
        </p:grpSpPr>
        <p:pic>
          <p:nvPicPr>
            <p:cNvPr id="25" name="object 25"/>
            <p:cNvPicPr/>
            <p:nvPr/>
          </p:nvPicPr>
          <p:blipFill>
            <a:blip r:embed="rId21" cstate="print"/>
            <a:stretch>
              <a:fillRect/>
            </a:stretch>
          </p:blipFill>
          <p:spPr>
            <a:xfrm>
              <a:off x="9504933" y="5227891"/>
              <a:ext cx="522655" cy="171767"/>
            </a:xfrm>
            <a:prstGeom prst="rect">
              <a:avLst/>
            </a:prstGeom>
          </p:spPr>
        </p:pic>
        <p:pic>
          <p:nvPicPr>
            <p:cNvPr id="26" name="object 26"/>
            <p:cNvPicPr/>
            <p:nvPr/>
          </p:nvPicPr>
          <p:blipFill>
            <a:blip r:embed="rId22" cstate="print"/>
            <a:stretch>
              <a:fillRect/>
            </a:stretch>
          </p:blipFill>
          <p:spPr>
            <a:xfrm>
              <a:off x="9952989" y="5227891"/>
              <a:ext cx="1863598" cy="171767"/>
            </a:xfrm>
            <a:prstGeom prst="rect">
              <a:avLst/>
            </a:prstGeom>
          </p:spPr>
        </p:pic>
        <p:pic>
          <p:nvPicPr>
            <p:cNvPr id="27" name="object 27"/>
            <p:cNvPicPr/>
            <p:nvPr/>
          </p:nvPicPr>
          <p:blipFill>
            <a:blip r:embed="rId23" cstate="print"/>
            <a:stretch>
              <a:fillRect/>
            </a:stretch>
          </p:blipFill>
          <p:spPr>
            <a:xfrm>
              <a:off x="9637775" y="5409247"/>
              <a:ext cx="356019" cy="171767"/>
            </a:xfrm>
            <a:prstGeom prst="rect">
              <a:avLst/>
            </a:prstGeom>
          </p:spPr>
        </p:pic>
        <p:pic>
          <p:nvPicPr>
            <p:cNvPr id="28" name="object 28"/>
            <p:cNvPicPr/>
            <p:nvPr/>
          </p:nvPicPr>
          <p:blipFill>
            <a:blip r:embed="rId24" cstate="print"/>
            <a:stretch>
              <a:fillRect/>
            </a:stretch>
          </p:blipFill>
          <p:spPr>
            <a:xfrm>
              <a:off x="9939654" y="5409247"/>
              <a:ext cx="1739773" cy="171767"/>
            </a:xfrm>
            <a:prstGeom prst="rect">
              <a:avLst/>
            </a:prstGeom>
          </p:spPr>
        </p:pic>
        <p:pic>
          <p:nvPicPr>
            <p:cNvPr id="29" name="object 29"/>
            <p:cNvPicPr/>
            <p:nvPr/>
          </p:nvPicPr>
          <p:blipFill>
            <a:blip r:embed="rId25" cstate="print"/>
            <a:stretch>
              <a:fillRect/>
            </a:stretch>
          </p:blipFill>
          <p:spPr>
            <a:xfrm>
              <a:off x="9639934" y="5590857"/>
              <a:ext cx="2049145" cy="171450"/>
            </a:xfrm>
            <a:prstGeom prst="rect">
              <a:avLst/>
            </a:prstGeom>
          </p:spPr>
        </p:pic>
        <p:pic>
          <p:nvPicPr>
            <p:cNvPr id="30" name="object 30"/>
            <p:cNvPicPr/>
            <p:nvPr/>
          </p:nvPicPr>
          <p:blipFill>
            <a:blip r:embed="rId26" cstate="print"/>
            <a:stretch>
              <a:fillRect/>
            </a:stretch>
          </p:blipFill>
          <p:spPr>
            <a:xfrm>
              <a:off x="9400285" y="5771514"/>
              <a:ext cx="292100" cy="171767"/>
            </a:xfrm>
            <a:prstGeom prst="rect">
              <a:avLst/>
            </a:prstGeom>
          </p:spPr>
        </p:pic>
        <p:pic>
          <p:nvPicPr>
            <p:cNvPr id="31" name="object 31"/>
            <p:cNvPicPr/>
            <p:nvPr/>
          </p:nvPicPr>
          <p:blipFill>
            <a:blip r:embed="rId27" cstate="print"/>
            <a:stretch>
              <a:fillRect/>
            </a:stretch>
          </p:blipFill>
          <p:spPr>
            <a:xfrm>
              <a:off x="9654158" y="5771514"/>
              <a:ext cx="2224024" cy="171767"/>
            </a:xfrm>
            <a:prstGeom prst="rect">
              <a:avLst/>
            </a:prstGeom>
          </p:spPr>
        </p:pic>
      </p:grpSp>
      <p:grpSp>
        <p:nvGrpSpPr>
          <p:cNvPr id="32" name="object 32"/>
          <p:cNvGrpSpPr/>
          <p:nvPr/>
        </p:nvGrpSpPr>
        <p:grpSpPr>
          <a:xfrm>
            <a:off x="6357365" y="5674995"/>
            <a:ext cx="2554605" cy="772160"/>
            <a:chOff x="6357365" y="5674995"/>
            <a:chExt cx="2554605" cy="772160"/>
          </a:xfrm>
        </p:grpSpPr>
        <p:pic>
          <p:nvPicPr>
            <p:cNvPr id="33" name="object 33"/>
            <p:cNvPicPr/>
            <p:nvPr/>
          </p:nvPicPr>
          <p:blipFill>
            <a:blip r:embed="rId28" cstate="print"/>
            <a:stretch>
              <a:fillRect/>
            </a:stretch>
          </p:blipFill>
          <p:spPr>
            <a:xfrm>
              <a:off x="6362699" y="5674995"/>
              <a:ext cx="2548508" cy="181292"/>
            </a:xfrm>
            <a:prstGeom prst="rect">
              <a:avLst/>
            </a:prstGeom>
          </p:spPr>
        </p:pic>
        <p:pic>
          <p:nvPicPr>
            <p:cNvPr id="34" name="object 34"/>
            <p:cNvPicPr/>
            <p:nvPr/>
          </p:nvPicPr>
          <p:blipFill>
            <a:blip r:embed="rId29" cstate="print"/>
            <a:stretch>
              <a:fillRect/>
            </a:stretch>
          </p:blipFill>
          <p:spPr>
            <a:xfrm>
              <a:off x="6357365" y="5875337"/>
              <a:ext cx="900290" cy="181292"/>
            </a:xfrm>
            <a:prstGeom prst="rect">
              <a:avLst/>
            </a:prstGeom>
          </p:spPr>
        </p:pic>
        <p:pic>
          <p:nvPicPr>
            <p:cNvPr id="35" name="object 35"/>
            <p:cNvPicPr/>
            <p:nvPr/>
          </p:nvPicPr>
          <p:blipFill>
            <a:blip r:embed="rId30" cstate="print"/>
            <a:stretch>
              <a:fillRect/>
            </a:stretch>
          </p:blipFill>
          <p:spPr>
            <a:xfrm>
              <a:off x="7213599" y="5875337"/>
              <a:ext cx="1697990" cy="181292"/>
            </a:xfrm>
            <a:prstGeom prst="rect">
              <a:avLst/>
            </a:prstGeom>
          </p:spPr>
        </p:pic>
        <p:pic>
          <p:nvPicPr>
            <p:cNvPr id="36" name="object 36"/>
            <p:cNvPicPr/>
            <p:nvPr/>
          </p:nvPicPr>
          <p:blipFill>
            <a:blip r:embed="rId31" cstate="print"/>
            <a:stretch>
              <a:fillRect/>
            </a:stretch>
          </p:blipFill>
          <p:spPr>
            <a:xfrm>
              <a:off x="6577329" y="6075680"/>
              <a:ext cx="2115439" cy="180975"/>
            </a:xfrm>
            <a:prstGeom prst="rect">
              <a:avLst/>
            </a:prstGeom>
          </p:spPr>
        </p:pic>
        <p:pic>
          <p:nvPicPr>
            <p:cNvPr id="37" name="object 37"/>
            <p:cNvPicPr/>
            <p:nvPr/>
          </p:nvPicPr>
          <p:blipFill>
            <a:blip r:embed="rId32" cstate="print"/>
            <a:stretch>
              <a:fillRect/>
            </a:stretch>
          </p:blipFill>
          <p:spPr>
            <a:xfrm>
              <a:off x="7255509" y="6265862"/>
              <a:ext cx="709790" cy="181292"/>
            </a:xfrm>
            <a:prstGeom prst="rect">
              <a:avLst/>
            </a:prstGeom>
          </p:spPr>
        </p:pic>
      </p:grpSp>
      <p:pic>
        <p:nvPicPr>
          <p:cNvPr id="38" name="object 38"/>
          <p:cNvPicPr/>
          <p:nvPr/>
        </p:nvPicPr>
        <p:blipFill>
          <a:blip r:embed="rId33" cstate="print"/>
          <a:stretch>
            <a:fillRect/>
          </a:stretch>
        </p:blipFill>
        <p:spPr>
          <a:xfrm>
            <a:off x="374015" y="575309"/>
            <a:ext cx="5312537" cy="572135"/>
          </a:xfrm>
          <a:prstGeom prst="rect">
            <a:avLst/>
          </a:prstGeom>
        </p:spPr>
      </p:pic>
      <p:pic>
        <p:nvPicPr>
          <p:cNvPr id="39" name="object 39"/>
          <p:cNvPicPr/>
          <p:nvPr/>
        </p:nvPicPr>
        <p:blipFill>
          <a:blip r:embed="rId34" cstate="print"/>
          <a:stretch>
            <a:fillRect/>
          </a:stretch>
        </p:blipFill>
        <p:spPr>
          <a:xfrm>
            <a:off x="9277350" y="4357890"/>
            <a:ext cx="2638425" cy="429846"/>
          </a:xfrm>
          <a:prstGeom prst="rect">
            <a:avLst/>
          </a:prstGeom>
        </p:spPr>
      </p:pic>
      <p:pic>
        <p:nvPicPr>
          <p:cNvPr id="40" name="object 40"/>
          <p:cNvPicPr/>
          <p:nvPr/>
        </p:nvPicPr>
        <p:blipFill>
          <a:blip r:embed="rId35" cstate="print"/>
          <a:stretch>
            <a:fillRect/>
          </a:stretch>
        </p:blipFill>
        <p:spPr>
          <a:xfrm>
            <a:off x="6886575" y="1343025"/>
            <a:ext cx="1371600" cy="1371600"/>
          </a:xfrm>
          <a:prstGeom prst="rect">
            <a:avLst/>
          </a:prstGeom>
        </p:spPr>
      </p:pic>
      <p:pic>
        <p:nvPicPr>
          <p:cNvPr id="41" name="object 41"/>
          <p:cNvPicPr/>
          <p:nvPr/>
        </p:nvPicPr>
        <p:blipFill>
          <a:blip r:embed="rId36" cstate="print"/>
          <a:stretch>
            <a:fillRect/>
          </a:stretch>
        </p:blipFill>
        <p:spPr>
          <a:xfrm>
            <a:off x="695107" y="1692412"/>
            <a:ext cx="2043030" cy="1008311"/>
          </a:xfrm>
          <a:prstGeom prst="rect">
            <a:avLst/>
          </a:prstGeom>
        </p:spPr>
      </p:pic>
      <p:pic>
        <p:nvPicPr>
          <p:cNvPr id="42" name="object 42"/>
          <p:cNvPicPr/>
          <p:nvPr/>
        </p:nvPicPr>
        <p:blipFill>
          <a:blip r:embed="rId37" cstate="print"/>
          <a:stretch>
            <a:fillRect/>
          </a:stretch>
        </p:blipFill>
        <p:spPr>
          <a:xfrm>
            <a:off x="455784" y="4226176"/>
            <a:ext cx="2580147" cy="1256168"/>
          </a:xfrm>
          <a:prstGeom prst="rect">
            <a:avLst/>
          </a:prstGeom>
        </p:spPr>
      </p:pic>
      <p:grpSp>
        <p:nvGrpSpPr>
          <p:cNvPr id="43" name="object 43"/>
          <p:cNvGrpSpPr/>
          <p:nvPr/>
        </p:nvGrpSpPr>
        <p:grpSpPr>
          <a:xfrm>
            <a:off x="629284" y="5670550"/>
            <a:ext cx="2537460" cy="715645"/>
            <a:chOff x="629284" y="5670550"/>
            <a:chExt cx="2537460" cy="715645"/>
          </a:xfrm>
        </p:grpSpPr>
        <p:pic>
          <p:nvPicPr>
            <p:cNvPr id="44" name="object 44"/>
            <p:cNvPicPr/>
            <p:nvPr/>
          </p:nvPicPr>
          <p:blipFill>
            <a:blip r:embed="rId38" cstate="print"/>
            <a:stretch>
              <a:fillRect/>
            </a:stretch>
          </p:blipFill>
          <p:spPr>
            <a:xfrm>
              <a:off x="761047" y="5670550"/>
              <a:ext cx="1210055" cy="171767"/>
            </a:xfrm>
            <a:prstGeom prst="rect">
              <a:avLst/>
            </a:prstGeom>
          </p:spPr>
        </p:pic>
        <p:pic>
          <p:nvPicPr>
            <p:cNvPr id="45" name="object 45"/>
            <p:cNvPicPr/>
            <p:nvPr/>
          </p:nvPicPr>
          <p:blipFill>
            <a:blip r:embed="rId39" cstate="print"/>
            <a:stretch>
              <a:fillRect/>
            </a:stretch>
          </p:blipFill>
          <p:spPr>
            <a:xfrm>
              <a:off x="1892299" y="5670550"/>
              <a:ext cx="1140650" cy="171767"/>
            </a:xfrm>
            <a:prstGeom prst="rect">
              <a:avLst/>
            </a:prstGeom>
          </p:spPr>
        </p:pic>
        <p:pic>
          <p:nvPicPr>
            <p:cNvPr id="46" name="object 46"/>
            <p:cNvPicPr/>
            <p:nvPr/>
          </p:nvPicPr>
          <p:blipFill>
            <a:blip r:embed="rId40" cstate="print"/>
            <a:stretch>
              <a:fillRect/>
            </a:stretch>
          </p:blipFill>
          <p:spPr>
            <a:xfrm>
              <a:off x="655319" y="5851842"/>
              <a:ext cx="1418336" cy="171767"/>
            </a:xfrm>
            <a:prstGeom prst="rect">
              <a:avLst/>
            </a:prstGeom>
          </p:spPr>
        </p:pic>
        <p:pic>
          <p:nvPicPr>
            <p:cNvPr id="47" name="object 47"/>
            <p:cNvPicPr/>
            <p:nvPr/>
          </p:nvPicPr>
          <p:blipFill>
            <a:blip r:embed="rId41" cstate="print"/>
            <a:stretch>
              <a:fillRect/>
            </a:stretch>
          </p:blipFill>
          <p:spPr>
            <a:xfrm>
              <a:off x="2012315" y="5851842"/>
              <a:ext cx="257175" cy="171767"/>
            </a:xfrm>
            <a:prstGeom prst="rect">
              <a:avLst/>
            </a:prstGeom>
          </p:spPr>
        </p:pic>
        <p:pic>
          <p:nvPicPr>
            <p:cNvPr id="48" name="object 48"/>
            <p:cNvPicPr/>
            <p:nvPr/>
          </p:nvPicPr>
          <p:blipFill>
            <a:blip r:embed="rId42" cstate="print"/>
            <a:stretch>
              <a:fillRect/>
            </a:stretch>
          </p:blipFill>
          <p:spPr>
            <a:xfrm>
              <a:off x="2226690" y="5851842"/>
              <a:ext cx="919060" cy="171767"/>
            </a:xfrm>
            <a:prstGeom prst="rect">
              <a:avLst/>
            </a:prstGeom>
          </p:spPr>
        </p:pic>
        <p:pic>
          <p:nvPicPr>
            <p:cNvPr id="49" name="object 49"/>
            <p:cNvPicPr/>
            <p:nvPr/>
          </p:nvPicPr>
          <p:blipFill>
            <a:blip r:embed="rId43" cstate="print"/>
            <a:stretch>
              <a:fillRect/>
            </a:stretch>
          </p:blipFill>
          <p:spPr>
            <a:xfrm>
              <a:off x="629284" y="6033452"/>
              <a:ext cx="2537460" cy="171767"/>
            </a:xfrm>
            <a:prstGeom prst="rect">
              <a:avLst/>
            </a:prstGeom>
          </p:spPr>
        </p:pic>
        <p:pic>
          <p:nvPicPr>
            <p:cNvPr id="50" name="object 50"/>
            <p:cNvPicPr/>
            <p:nvPr/>
          </p:nvPicPr>
          <p:blipFill>
            <a:blip r:embed="rId44" cstate="print"/>
            <a:stretch>
              <a:fillRect/>
            </a:stretch>
          </p:blipFill>
          <p:spPr>
            <a:xfrm>
              <a:off x="883284" y="6214744"/>
              <a:ext cx="577672" cy="171450"/>
            </a:xfrm>
            <a:prstGeom prst="rect">
              <a:avLst/>
            </a:prstGeom>
          </p:spPr>
        </p:pic>
        <p:pic>
          <p:nvPicPr>
            <p:cNvPr id="51" name="object 51"/>
            <p:cNvPicPr/>
            <p:nvPr/>
          </p:nvPicPr>
          <p:blipFill>
            <a:blip r:embed="rId45" cstate="print"/>
            <a:stretch>
              <a:fillRect/>
            </a:stretch>
          </p:blipFill>
          <p:spPr>
            <a:xfrm>
              <a:off x="1387093" y="6214744"/>
              <a:ext cx="95250" cy="171450"/>
            </a:xfrm>
            <a:prstGeom prst="rect">
              <a:avLst/>
            </a:prstGeom>
          </p:spPr>
        </p:pic>
        <p:pic>
          <p:nvPicPr>
            <p:cNvPr id="52" name="object 52"/>
            <p:cNvPicPr/>
            <p:nvPr/>
          </p:nvPicPr>
          <p:blipFill>
            <a:blip r:embed="rId46" cstate="print"/>
            <a:stretch>
              <a:fillRect/>
            </a:stretch>
          </p:blipFill>
          <p:spPr>
            <a:xfrm>
              <a:off x="1433194" y="6214744"/>
              <a:ext cx="1441195" cy="171450"/>
            </a:xfrm>
            <a:prstGeom prst="rect">
              <a:avLst/>
            </a:prstGeom>
          </p:spPr>
        </p:pic>
      </p:grpSp>
      <p:pic>
        <p:nvPicPr>
          <p:cNvPr id="53" name="object 53"/>
          <p:cNvPicPr/>
          <p:nvPr/>
        </p:nvPicPr>
        <p:blipFill>
          <a:blip r:embed="rId47" cstate="print"/>
          <a:stretch>
            <a:fillRect/>
          </a:stretch>
        </p:blipFill>
        <p:spPr>
          <a:xfrm>
            <a:off x="3324225" y="1695450"/>
            <a:ext cx="2638425" cy="647700"/>
          </a:xfrm>
          <a:prstGeom prst="rect">
            <a:avLst/>
          </a:prstGeom>
        </p:spPr>
      </p:pic>
      <p:grpSp>
        <p:nvGrpSpPr>
          <p:cNvPr id="54" name="object 54"/>
          <p:cNvGrpSpPr/>
          <p:nvPr/>
        </p:nvGrpSpPr>
        <p:grpSpPr>
          <a:xfrm>
            <a:off x="3356609" y="2674048"/>
            <a:ext cx="2687320" cy="896619"/>
            <a:chOff x="3356609" y="2674048"/>
            <a:chExt cx="2687320" cy="896619"/>
          </a:xfrm>
        </p:grpSpPr>
        <p:pic>
          <p:nvPicPr>
            <p:cNvPr id="55" name="object 55"/>
            <p:cNvPicPr/>
            <p:nvPr/>
          </p:nvPicPr>
          <p:blipFill>
            <a:blip r:embed="rId48" cstate="print"/>
            <a:stretch>
              <a:fillRect/>
            </a:stretch>
          </p:blipFill>
          <p:spPr>
            <a:xfrm>
              <a:off x="3534409" y="2674048"/>
              <a:ext cx="2335276" cy="171767"/>
            </a:xfrm>
            <a:prstGeom prst="rect">
              <a:avLst/>
            </a:prstGeom>
          </p:spPr>
        </p:pic>
        <p:pic>
          <p:nvPicPr>
            <p:cNvPr id="56" name="object 56"/>
            <p:cNvPicPr/>
            <p:nvPr/>
          </p:nvPicPr>
          <p:blipFill>
            <a:blip r:embed="rId49" cstate="print"/>
            <a:stretch>
              <a:fillRect/>
            </a:stretch>
          </p:blipFill>
          <p:spPr>
            <a:xfrm>
              <a:off x="3466845" y="2855531"/>
              <a:ext cx="2470785" cy="171767"/>
            </a:xfrm>
            <a:prstGeom prst="rect">
              <a:avLst/>
            </a:prstGeom>
          </p:spPr>
        </p:pic>
        <p:pic>
          <p:nvPicPr>
            <p:cNvPr id="57" name="object 57"/>
            <p:cNvPicPr/>
            <p:nvPr/>
          </p:nvPicPr>
          <p:blipFill>
            <a:blip r:embed="rId50" cstate="print"/>
            <a:stretch>
              <a:fillRect/>
            </a:stretch>
          </p:blipFill>
          <p:spPr>
            <a:xfrm>
              <a:off x="3356609" y="3036823"/>
              <a:ext cx="2686812" cy="171450"/>
            </a:xfrm>
            <a:prstGeom prst="rect">
              <a:avLst/>
            </a:prstGeom>
          </p:spPr>
        </p:pic>
        <p:pic>
          <p:nvPicPr>
            <p:cNvPr id="58" name="object 58"/>
            <p:cNvPicPr/>
            <p:nvPr/>
          </p:nvPicPr>
          <p:blipFill>
            <a:blip r:embed="rId51" cstate="print"/>
            <a:stretch>
              <a:fillRect/>
            </a:stretch>
          </p:blipFill>
          <p:spPr>
            <a:xfrm>
              <a:off x="3697985" y="3217481"/>
              <a:ext cx="2009520" cy="171767"/>
            </a:xfrm>
            <a:prstGeom prst="rect">
              <a:avLst/>
            </a:prstGeom>
          </p:spPr>
        </p:pic>
        <p:pic>
          <p:nvPicPr>
            <p:cNvPr id="59" name="object 59"/>
            <p:cNvPicPr/>
            <p:nvPr/>
          </p:nvPicPr>
          <p:blipFill>
            <a:blip r:embed="rId52" cstate="print"/>
            <a:stretch>
              <a:fillRect/>
            </a:stretch>
          </p:blipFill>
          <p:spPr>
            <a:xfrm>
              <a:off x="4319904" y="3398837"/>
              <a:ext cx="759231" cy="171767"/>
            </a:xfrm>
            <a:prstGeom prst="rect">
              <a:avLst/>
            </a:prstGeom>
          </p:spPr>
        </p:pic>
      </p:grpSp>
      <p:pic>
        <p:nvPicPr>
          <p:cNvPr id="60" name="object 60"/>
          <p:cNvPicPr/>
          <p:nvPr/>
        </p:nvPicPr>
        <p:blipFill>
          <a:blip r:embed="rId53" cstate="print"/>
          <a:stretch>
            <a:fillRect/>
          </a:stretch>
        </p:blipFill>
        <p:spPr>
          <a:xfrm>
            <a:off x="7064550" y="4076700"/>
            <a:ext cx="1088849" cy="1600200"/>
          </a:xfrm>
          <a:prstGeom prst="rect">
            <a:avLst/>
          </a:prstGeom>
        </p:spPr>
      </p:pic>
      <p:grpSp>
        <p:nvGrpSpPr>
          <p:cNvPr id="61" name="object 61"/>
          <p:cNvGrpSpPr/>
          <p:nvPr/>
        </p:nvGrpSpPr>
        <p:grpSpPr>
          <a:xfrm>
            <a:off x="3339465" y="5738812"/>
            <a:ext cx="2721610" cy="591185"/>
            <a:chOff x="3339465" y="5738812"/>
            <a:chExt cx="2721610" cy="591185"/>
          </a:xfrm>
        </p:grpSpPr>
        <p:pic>
          <p:nvPicPr>
            <p:cNvPr id="62" name="object 62"/>
            <p:cNvPicPr/>
            <p:nvPr/>
          </p:nvPicPr>
          <p:blipFill>
            <a:blip r:embed="rId54" cstate="print"/>
            <a:stretch>
              <a:fillRect/>
            </a:stretch>
          </p:blipFill>
          <p:spPr>
            <a:xfrm>
              <a:off x="3352165" y="5748020"/>
              <a:ext cx="1301496" cy="181292"/>
            </a:xfrm>
            <a:prstGeom prst="rect">
              <a:avLst/>
            </a:prstGeom>
          </p:spPr>
        </p:pic>
        <p:pic>
          <p:nvPicPr>
            <p:cNvPr id="63" name="object 63"/>
            <p:cNvPicPr/>
            <p:nvPr/>
          </p:nvPicPr>
          <p:blipFill>
            <a:blip r:embed="rId55" cstate="print"/>
            <a:stretch>
              <a:fillRect/>
            </a:stretch>
          </p:blipFill>
          <p:spPr>
            <a:xfrm>
              <a:off x="4575429" y="5748020"/>
              <a:ext cx="1334515" cy="181292"/>
            </a:xfrm>
            <a:prstGeom prst="rect">
              <a:avLst/>
            </a:prstGeom>
          </p:spPr>
        </p:pic>
        <p:pic>
          <p:nvPicPr>
            <p:cNvPr id="64" name="object 64"/>
            <p:cNvPicPr/>
            <p:nvPr/>
          </p:nvPicPr>
          <p:blipFill>
            <a:blip r:embed="rId56" cstate="print"/>
            <a:stretch>
              <a:fillRect/>
            </a:stretch>
          </p:blipFill>
          <p:spPr>
            <a:xfrm>
              <a:off x="5841746" y="5738812"/>
              <a:ext cx="142875" cy="133350"/>
            </a:xfrm>
            <a:prstGeom prst="rect">
              <a:avLst/>
            </a:prstGeom>
          </p:spPr>
        </p:pic>
        <p:pic>
          <p:nvPicPr>
            <p:cNvPr id="65" name="object 65"/>
            <p:cNvPicPr/>
            <p:nvPr/>
          </p:nvPicPr>
          <p:blipFill>
            <a:blip r:embed="rId57" cstate="print"/>
            <a:stretch>
              <a:fillRect/>
            </a:stretch>
          </p:blipFill>
          <p:spPr>
            <a:xfrm>
              <a:off x="3339465" y="5948679"/>
              <a:ext cx="2721483" cy="181292"/>
            </a:xfrm>
            <a:prstGeom prst="rect">
              <a:avLst/>
            </a:prstGeom>
          </p:spPr>
        </p:pic>
        <p:pic>
          <p:nvPicPr>
            <p:cNvPr id="66" name="object 66"/>
            <p:cNvPicPr/>
            <p:nvPr/>
          </p:nvPicPr>
          <p:blipFill>
            <a:blip r:embed="rId58" cstate="print"/>
            <a:stretch>
              <a:fillRect/>
            </a:stretch>
          </p:blipFill>
          <p:spPr>
            <a:xfrm>
              <a:off x="4006469" y="6149022"/>
              <a:ext cx="1344549" cy="180975"/>
            </a:xfrm>
            <a:prstGeom prst="rect">
              <a:avLst/>
            </a:prstGeom>
          </p:spPr>
        </p:pic>
      </p:grpSp>
      <p:pic>
        <p:nvPicPr>
          <p:cNvPr id="67" name="object 67"/>
          <p:cNvPicPr/>
          <p:nvPr/>
        </p:nvPicPr>
        <p:blipFill>
          <a:blip r:embed="rId59" cstate="print"/>
          <a:stretch>
            <a:fillRect/>
          </a:stretch>
        </p:blipFill>
        <p:spPr>
          <a:xfrm>
            <a:off x="3819525" y="3990975"/>
            <a:ext cx="1552575" cy="1600200"/>
          </a:xfrm>
          <a:prstGeom prst="rect">
            <a:avLst/>
          </a:prstGeom>
        </p:spPr>
      </p:pic>
      <p:pic>
        <p:nvPicPr>
          <p:cNvPr id="68" name="object 68"/>
          <p:cNvPicPr/>
          <p:nvPr/>
        </p:nvPicPr>
        <p:blipFill>
          <a:blip r:embed="rId60" cstate="print"/>
          <a:stretch>
            <a:fillRect/>
          </a:stretch>
        </p:blipFill>
        <p:spPr>
          <a:xfrm>
            <a:off x="9865386" y="925515"/>
            <a:ext cx="1335136" cy="1667020"/>
          </a:xfrm>
          <a:prstGeom prst="rect">
            <a:avLst/>
          </a:prstGeom>
        </p:spPr>
      </p:pic>
    </p:spTree>
    <p:extLst>
      <p:ext uri="{BB962C8B-B14F-4D97-AF65-F5344CB8AC3E}">
        <p14:creationId xmlns:p14="http://schemas.microsoft.com/office/powerpoint/2010/main" val="1738766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84517" y="3028378"/>
            <a:ext cx="2357120" cy="772795"/>
            <a:chOff x="584517" y="3028378"/>
            <a:chExt cx="2357120" cy="772795"/>
          </a:xfrm>
        </p:grpSpPr>
        <p:pic>
          <p:nvPicPr>
            <p:cNvPr id="3" name="object 3"/>
            <p:cNvPicPr/>
            <p:nvPr/>
          </p:nvPicPr>
          <p:blipFill>
            <a:blip r:embed="rId2" cstate="print"/>
            <a:stretch>
              <a:fillRect/>
            </a:stretch>
          </p:blipFill>
          <p:spPr>
            <a:xfrm>
              <a:off x="610235" y="3028378"/>
              <a:ext cx="2290317" cy="181292"/>
            </a:xfrm>
            <a:prstGeom prst="rect">
              <a:avLst/>
            </a:prstGeom>
          </p:spPr>
        </p:pic>
        <p:pic>
          <p:nvPicPr>
            <p:cNvPr id="4" name="object 4"/>
            <p:cNvPicPr/>
            <p:nvPr/>
          </p:nvPicPr>
          <p:blipFill>
            <a:blip r:embed="rId3" cstate="print"/>
            <a:stretch>
              <a:fillRect/>
            </a:stretch>
          </p:blipFill>
          <p:spPr>
            <a:xfrm>
              <a:off x="684847" y="3228657"/>
              <a:ext cx="2155063" cy="181292"/>
            </a:xfrm>
            <a:prstGeom prst="rect">
              <a:avLst/>
            </a:prstGeom>
          </p:spPr>
        </p:pic>
        <p:pic>
          <p:nvPicPr>
            <p:cNvPr id="5" name="object 5"/>
            <p:cNvPicPr/>
            <p:nvPr/>
          </p:nvPicPr>
          <p:blipFill>
            <a:blip r:embed="rId4" cstate="print"/>
            <a:stretch>
              <a:fillRect/>
            </a:stretch>
          </p:blipFill>
          <p:spPr>
            <a:xfrm>
              <a:off x="584517" y="3429317"/>
              <a:ext cx="2356993" cy="181292"/>
            </a:xfrm>
            <a:prstGeom prst="rect">
              <a:avLst/>
            </a:prstGeom>
          </p:spPr>
        </p:pic>
        <p:pic>
          <p:nvPicPr>
            <p:cNvPr id="6" name="object 6"/>
            <p:cNvPicPr/>
            <p:nvPr/>
          </p:nvPicPr>
          <p:blipFill>
            <a:blip r:embed="rId5" cstate="print"/>
            <a:stretch>
              <a:fillRect/>
            </a:stretch>
          </p:blipFill>
          <p:spPr>
            <a:xfrm>
              <a:off x="981710" y="3620135"/>
              <a:ext cx="1519555" cy="180975"/>
            </a:xfrm>
            <a:prstGeom prst="rect">
              <a:avLst/>
            </a:prstGeom>
          </p:spPr>
        </p:pic>
      </p:grpSp>
      <p:grpSp>
        <p:nvGrpSpPr>
          <p:cNvPr id="7" name="object 7"/>
          <p:cNvGrpSpPr/>
          <p:nvPr/>
        </p:nvGrpSpPr>
        <p:grpSpPr>
          <a:xfrm>
            <a:off x="3372103" y="3028378"/>
            <a:ext cx="2814955" cy="582295"/>
            <a:chOff x="3372103" y="3028378"/>
            <a:chExt cx="2814955" cy="582295"/>
          </a:xfrm>
        </p:grpSpPr>
        <p:pic>
          <p:nvPicPr>
            <p:cNvPr id="8" name="object 8"/>
            <p:cNvPicPr/>
            <p:nvPr/>
          </p:nvPicPr>
          <p:blipFill>
            <a:blip r:embed="rId6" cstate="print"/>
            <a:stretch>
              <a:fillRect/>
            </a:stretch>
          </p:blipFill>
          <p:spPr>
            <a:xfrm>
              <a:off x="3372103" y="3028378"/>
              <a:ext cx="2814828" cy="181292"/>
            </a:xfrm>
            <a:prstGeom prst="rect">
              <a:avLst/>
            </a:prstGeom>
          </p:spPr>
        </p:pic>
        <p:pic>
          <p:nvPicPr>
            <p:cNvPr id="9" name="object 9"/>
            <p:cNvPicPr/>
            <p:nvPr/>
          </p:nvPicPr>
          <p:blipFill>
            <a:blip r:embed="rId7" cstate="print"/>
            <a:stretch>
              <a:fillRect/>
            </a:stretch>
          </p:blipFill>
          <p:spPr>
            <a:xfrm>
              <a:off x="3400170" y="3228657"/>
              <a:ext cx="2762630" cy="181292"/>
            </a:xfrm>
            <a:prstGeom prst="rect">
              <a:avLst/>
            </a:prstGeom>
          </p:spPr>
        </p:pic>
        <p:pic>
          <p:nvPicPr>
            <p:cNvPr id="10" name="object 10"/>
            <p:cNvPicPr/>
            <p:nvPr/>
          </p:nvPicPr>
          <p:blipFill>
            <a:blip r:embed="rId8" cstate="print"/>
            <a:stretch>
              <a:fillRect/>
            </a:stretch>
          </p:blipFill>
          <p:spPr>
            <a:xfrm>
              <a:off x="3888358" y="3429317"/>
              <a:ext cx="1743964" cy="181292"/>
            </a:xfrm>
            <a:prstGeom prst="rect">
              <a:avLst/>
            </a:prstGeom>
          </p:spPr>
        </p:pic>
      </p:grpSp>
      <p:grpSp>
        <p:nvGrpSpPr>
          <p:cNvPr id="11" name="object 11"/>
          <p:cNvGrpSpPr/>
          <p:nvPr/>
        </p:nvGrpSpPr>
        <p:grpSpPr>
          <a:xfrm>
            <a:off x="9247758" y="3227006"/>
            <a:ext cx="2635885" cy="382270"/>
            <a:chOff x="9247758" y="3227006"/>
            <a:chExt cx="2635885" cy="382270"/>
          </a:xfrm>
        </p:grpSpPr>
        <p:pic>
          <p:nvPicPr>
            <p:cNvPr id="12" name="object 12"/>
            <p:cNvPicPr/>
            <p:nvPr/>
          </p:nvPicPr>
          <p:blipFill>
            <a:blip r:embed="rId9" cstate="print"/>
            <a:stretch>
              <a:fillRect/>
            </a:stretch>
          </p:blipFill>
          <p:spPr>
            <a:xfrm>
              <a:off x="9247758" y="3227006"/>
              <a:ext cx="2635377" cy="181292"/>
            </a:xfrm>
            <a:prstGeom prst="rect">
              <a:avLst/>
            </a:prstGeom>
          </p:spPr>
        </p:pic>
        <p:pic>
          <p:nvPicPr>
            <p:cNvPr id="13" name="object 13"/>
            <p:cNvPicPr/>
            <p:nvPr/>
          </p:nvPicPr>
          <p:blipFill>
            <a:blip r:embed="rId10" cstate="print"/>
            <a:stretch>
              <a:fillRect/>
            </a:stretch>
          </p:blipFill>
          <p:spPr>
            <a:xfrm>
              <a:off x="9606914" y="3427412"/>
              <a:ext cx="983361" cy="181292"/>
            </a:xfrm>
            <a:prstGeom prst="rect">
              <a:avLst/>
            </a:prstGeom>
          </p:spPr>
        </p:pic>
        <p:pic>
          <p:nvPicPr>
            <p:cNvPr id="14" name="object 14"/>
            <p:cNvPicPr/>
            <p:nvPr/>
          </p:nvPicPr>
          <p:blipFill>
            <a:blip r:embed="rId11" cstate="print"/>
            <a:stretch>
              <a:fillRect/>
            </a:stretch>
          </p:blipFill>
          <p:spPr>
            <a:xfrm>
              <a:off x="10504550" y="3427412"/>
              <a:ext cx="190500" cy="181292"/>
            </a:xfrm>
            <a:prstGeom prst="rect">
              <a:avLst/>
            </a:prstGeom>
          </p:spPr>
        </p:pic>
        <p:pic>
          <p:nvPicPr>
            <p:cNvPr id="15" name="object 15"/>
            <p:cNvPicPr/>
            <p:nvPr/>
          </p:nvPicPr>
          <p:blipFill>
            <a:blip r:embed="rId12" cstate="print"/>
            <a:stretch>
              <a:fillRect/>
            </a:stretch>
          </p:blipFill>
          <p:spPr>
            <a:xfrm>
              <a:off x="10645774" y="3427412"/>
              <a:ext cx="857961" cy="181292"/>
            </a:xfrm>
            <a:prstGeom prst="rect">
              <a:avLst/>
            </a:prstGeom>
          </p:spPr>
        </p:pic>
      </p:grpSp>
      <p:grpSp>
        <p:nvGrpSpPr>
          <p:cNvPr id="16" name="object 16"/>
          <p:cNvGrpSpPr/>
          <p:nvPr/>
        </p:nvGrpSpPr>
        <p:grpSpPr>
          <a:xfrm>
            <a:off x="6749668" y="3026727"/>
            <a:ext cx="1757680" cy="381635"/>
            <a:chOff x="6749668" y="3026727"/>
            <a:chExt cx="1757680" cy="381635"/>
          </a:xfrm>
        </p:grpSpPr>
        <p:pic>
          <p:nvPicPr>
            <p:cNvPr id="17" name="object 17"/>
            <p:cNvPicPr/>
            <p:nvPr/>
          </p:nvPicPr>
          <p:blipFill>
            <a:blip r:embed="rId13" cstate="print"/>
            <a:stretch>
              <a:fillRect/>
            </a:stretch>
          </p:blipFill>
          <p:spPr>
            <a:xfrm>
              <a:off x="6749668" y="3026727"/>
              <a:ext cx="1529206" cy="181292"/>
            </a:xfrm>
            <a:prstGeom prst="rect">
              <a:avLst/>
            </a:prstGeom>
          </p:spPr>
        </p:pic>
        <p:pic>
          <p:nvPicPr>
            <p:cNvPr id="18" name="object 18"/>
            <p:cNvPicPr/>
            <p:nvPr/>
          </p:nvPicPr>
          <p:blipFill>
            <a:blip r:embed="rId14" cstate="print"/>
            <a:stretch>
              <a:fillRect/>
            </a:stretch>
          </p:blipFill>
          <p:spPr>
            <a:xfrm>
              <a:off x="8196833" y="3026727"/>
              <a:ext cx="309956" cy="181292"/>
            </a:xfrm>
            <a:prstGeom prst="rect">
              <a:avLst/>
            </a:prstGeom>
          </p:spPr>
        </p:pic>
        <p:pic>
          <p:nvPicPr>
            <p:cNvPr id="19" name="object 19"/>
            <p:cNvPicPr/>
            <p:nvPr/>
          </p:nvPicPr>
          <p:blipFill>
            <a:blip r:embed="rId15" cstate="print"/>
            <a:stretch>
              <a:fillRect/>
            </a:stretch>
          </p:blipFill>
          <p:spPr>
            <a:xfrm>
              <a:off x="7052944" y="3227006"/>
              <a:ext cx="1129372" cy="181292"/>
            </a:xfrm>
            <a:prstGeom prst="rect">
              <a:avLst/>
            </a:prstGeom>
          </p:spPr>
        </p:pic>
      </p:grpSp>
      <p:grpSp>
        <p:nvGrpSpPr>
          <p:cNvPr id="20" name="object 20"/>
          <p:cNvGrpSpPr/>
          <p:nvPr/>
        </p:nvGrpSpPr>
        <p:grpSpPr>
          <a:xfrm>
            <a:off x="591972" y="5731827"/>
            <a:ext cx="2496820" cy="381635"/>
            <a:chOff x="591972" y="5731827"/>
            <a:chExt cx="2496820" cy="381635"/>
          </a:xfrm>
        </p:grpSpPr>
        <p:pic>
          <p:nvPicPr>
            <p:cNvPr id="21" name="object 21"/>
            <p:cNvPicPr/>
            <p:nvPr/>
          </p:nvPicPr>
          <p:blipFill>
            <a:blip r:embed="rId16" cstate="print"/>
            <a:stretch>
              <a:fillRect/>
            </a:stretch>
          </p:blipFill>
          <p:spPr>
            <a:xfrm>
              <a:off x="1179512" y="5731827"/>
              <a:ext cx="1362583" cy="181292"/>
            </a:xfrm>
            <a:prstGeom prst="rect">
              <a:avLst/>
            </a:prstGeom>
          </p:spPr>
        </p:pic>
        <p:sp>
          <p:nvSpPr>
            <p:cNvPr id="22" name="object 22"/>
            <p:cNvSpPr/>
            <p:nvPr/>
          </p:nvSpPr>
          <p:spPr>
            <a:xfrm>
              <a:off x="1182522" y="5886094"/>
              <a:ext cx="1238250" cy="9525"/>
            </a:xfrm>
            <a:custGeom>
              <a:avLst/>
              <a:gdLst/>
              <a:ahLst/>
              <a:cxnLst/>
              <a:rect l="l" t="t" r="r" b="b"/>
              <a:pathLst>
                <a:path w="1238250" h="9525">
                  <a:moveTo>
                    <a:pt x="1238224" y="0"/>
                  </a:moveTo>
                  <a:lnTo>
                    <a:pt x="0" y="0"/>
                  </a:lnTo>
                  <a:lnTo>
                    <a:pt x="0" y="9525"/>
                  </a:lnTo>
                  <a:lnTo>
                    <a:pt x="1238224" y="9525"/>
                  </a:lnTo>
                  <a:lnTo>
                    <a:pt x="1238224" y="0"/>
                  </a:lnTo>
                  <a:close/>
                </a:path>
              </a:pathLst>
            </a:custGeom>
            <a:solidFill>
              <a:srgbClr val="0000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3" name="object 23"/>
            <p:cNvPicPr/>
            <p:nvPr/>
          </p:nvPicPr>
          <p:blipFill>
            <a:blip r:embed="rId17" cstate="print"/>
            <a:stretch>
              <a:fillRect/>
            </a:stretch>
          </p:blipFill>
          <p:spPr>
            <a:xfrm>
              <a:off x="594042" y="5932170"/>
              <a:ext cx="2494661" cy="181292"/>
            </a:xfrm>
            <a:prstGeom prst="rect">
              <a:avLst/>
            </a:prstGeom>
          </p:spPr>
        </p:pic>
        <p:sp>
          <p:nvSpPr>
            <p:cNvPr id="24" name="object 24"/>
            <p:cNvSpPr/>
            <p:nvPr/>
          </p:nvSpPr>
          <p:spPr>
            <a:xfrm>
              <a:off x="591972" y="6086119"/>
              <a:ext cx="2419350" cy="9525"/>
            </a:xfrm>
            <a:custGeom>
              <a:avLst/>
              <a:gdLst/>
              <a:ahLst/>
              <a:cxnLst/>
              <a:rect l="l" t="t" r="r" b="b"/>
              <a:pathLst>
                <a:path w="2419350" h="9525">
                  <a:moveTo>
                    <a:pt x="2419324" y="0"/>
                  </a:moveTo>
                  <a:lnTo>
                    <a:pt x="0" y="0"/>
                  </a:lnTo>
                  <a:lnTo>
                    <a:pt x="0" y="9525"/>
                  </a:lnTo>
                  <a:lnTo>
                    <a:pt x="2419324" y="9525"/>
                  </a:lnTo>
                  <a:lnTo>
                    <a:pt x="2419324" y="0"/>
                  </a:lnTo>
                  <a:close/>
                </a:path>
              </a:pathLst>
            </a:custGeom>
            <a:solidFill>
              <a:srgbClr val="0000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25" name="object 25"/>
          <p:cNvGrpSpPr/>
          <p:nvPr/>
        </p:nvGrpSpPr>
        <p:grpSpPr>
          <a:xfrm>
            <a:off x="3353053" y="5783262"/>
            <a:ext cx="2661920" cy="581660"/>
            <a:chOff x="3353053" y="5783262"/>
            <a:chExt cx="2661920" cy="581660"/>
          </a:xfrm>
        </p:grpSpPr>
        <p:pic>
          <p:nvPicPr>
            <p:cNvPr id="26" name="object 26"/>
            <p:cNvPicPr/>
            <p:nvPr/>
          </p:nvPicPr>
          <p:blipFill>
            <a:blip r:embed="rId18" cstate="print"/>
            <a:stretch>
              <a:fillRect/>
            </a:stretch>
          </p:blipFill>
          <p:spPr>
            <a:xfrm>
              <a:off x="3366515" y="5783262"/>
              <a:ext cx="2641854" cy="181292"/>
            </a:xfrm>
            <a:prstGeom prst="rect">
              <a:avLst/>
            </a:prstGeom>
          </p:spPr>
        </p:pic>
        <p:pic>
          <p:nvPicPr>
            <p:cNvPr id="27" name="object 27"/>
            <p:cNvPicPr/>
            <p:nvPr/>
          </p:nvPicPr>
          <p:blipFill>
            <a:blip r:embed="rId19" cstate="print"/>
            <a:stretch>
              <a:fillRect/>
            </a:stretch>
          </p:blipFill>
          <p:spPr>
            <a:xfrm>
              <a:off x="3353053" y="5983604"/>
              <a:ext cx="2661412" cy="180974"/>
            </a:xfrm>
            <a:prstGeom prst="rect">
              <a:avLst/>
            </a:prstGeom>
          </p:spPr>
        </p:pic>
        <p:pic>
          <p:nvPicPr>
            <p:cNvPr id="28" name="object 28"/>
            <p:cNvPicPr/>
            <p:nvPr/>
          </p:nvPicPr>
          <p:blipFill>
            <a:blip r:embed="rId20" cstate="print"/>
            <a:stretch>
              <a:fillRect/>
            </a:stretch>
          </p:blipFill>
          <p:spPr>
            <a:xfrm>
              <a:off x="3839844" y="6183947"/>
              <a:ext cx="1660271" cy="180975"/>
            </a:xfrm>
            <a:prstGeom prst="rect">
              <a:avLst/>
            </a:prstGeom>
          </p:spPr>
        </p:pic>
      </p:grpSp>
      <p:grpSp>
        <p:nvGrpSpPr>
          <p:cNvPr id="29" name="object 29"/>
          <p:cNvGrpSpPr/>
          <p:nvPr/>
        </p:nvGrpSpPr>
        <p:grpSpPr>
          <a:xfrm>
            <a:off x="9295383" y="5731827"/>
            <a:ext cx="2509520" cy="381635"/>
            <a:chOff x="9295383" y="5731827"/>
            <a:chExt cx="2509520" cy="381635"/>
          </a:xfrm>
        </p:grpSpPr>
        <p:pic>
          <p:nvPicPr>
            <p:cNvPr id="30" name="object 30"/>
            <p:cNvPicPr/>
            <p:nvPr/>
          </p:nvPicPr>
          <p:blipFill>
            <a:blip r:embed="rId21" cstate="print"/>
            <a:stretch>
              <a:fillRect/>
            </a:stretch>
          </p:blipFill>
          <p:spPr>
            <a:xfrm>
              <a:off x="9421240" y="5731827"/>
              <a:ext cx="2300224" cy="181292"/>
            </a:xfrm>
            <a:prstGeom prst="rect">
              <a:avLst/>
            </a:prstGeom>
          </p:spPr>
        </p:pic>
        <p:pic>
          <p:nvPicPr>
            <p:cNvPr id="31" name="object 31"/>
            <p:cNvPicPr/>
            <p:nvPr/>
          </p:nvPicPr>
          <p:blipFill>
            <a:blip r:embed="rId22" cstate="print"/>
            <a:stretch>
              <a:fillRect/>
            </a:stretch>
          </p:blipFill>
          <p:spPr>
            <a:xfrm>
              <a:off x="9295383" y="5932170"/>
              <a:ext cx="2509139" cy="181292"/>
            </a:xfrm>
            <a:prstGeom prst="rect">
              <a:avLst/>
            </a:prstGeom>
          </p:spPr>
        </p:pic>
      </p:grpSp>
      <p:grpSp>
        <p:nvGrpSpPr>
          <p:cNvPr id="32" name="object 32"/>
          <p:cNvGrpSpPr/>
          <p:nvPr/>
        </p:nvGrpSpPr>
        <p:grpSpPr>
          <a:xfrm>
            <a:off x="6367526" y="5731827"/>
            <a:ext cx="2598420" cy="582295"/>
            <a:chOff x="6367526" y="5731827"/>
            <a:chExt cx="2598420" cy="582295"/>
          </a:xfrm>
        </p:grpSpPr>
        <p:pic>
          <p:nvPicPr>
            <p:cNvPr id="33" name="object 33"/>
            <p:cNvPicPr/>
            <p:nvPr/>
          </p:nvPicPr>
          <p:blipFill>
            <a:blip r:embed="rId23" cstate="print"/>
            <a:stretch>
              <a:fillRect/>
            </a:stretch>
          </p:blipFill>
          <p:spPr>
            <a:xfrm>
              <a:off x="6388100" y="5731827"/>
              <a:ext cx="2565654" cy="181292"/>
            </a:xfrm>
            <a:prstGeom prst="rect">
              <a:avLst/>
            </a:prstGeom>
          </p:spPr>
        </p:pic>
        <p:pic>
          <p:nvPicPr>
            <p:cNvPr id="34" name="object 34"/>
            <p:cNvPicPr/>
            <p:nvPr/>
          </p:nvPicPr>
          <p:blipFill>
            <a:blip r:embed="rId24" cstate="print"/>
            <a:stretch>
              <a:fillRect/>
            </a:stretch>
          </p:blipFill>
          <p:spPr>
            <a:xfrm>
              <a:off x="6367526" y="5932170"/>
              <a:ext cx="2598166" cy="181292"/>
            </a:xfrm>
            <a:prstGeom prst="rect">
              <a:avLst/>
            </a:prstGeom>
          </p:spPr>
        </p:pic>
        <p:pic>
          <p:nvPicPr>
            <p:cNvPr id="35" name="object 35"/>
            <p:cNvPicPr/>
            <p:nvPr/>
          </p:nvPicPr>
          <p:blipFill>
            <a:blip r:embed="rId25" cstate="print"/>
            <a:stretch>
              <a:fillRect/>
            </a:stretch>
          </p:blipFill>
          <p:spPr>
            <a:xfrm>
              <a:off x="7346061" y="6132512"/>
              <a:ext cx="611555" cy="181292"/>
            </a:xfrm>
            <a:prstGeom prst="rect">
              <a:avLst/>
            </a:prstGeom>
          </p:spPr>
        </p:pic>
      </p:grpSp>
      <p:pic>
        <p:nvPicPr>
          <p:cNvPr id="36" name="object 36"/>
          <p:cNvPicPr/>
          <p:nvPr/>
        </p:nvPicPr>
        <p:blipFill>
          <a:blip r:embed="rId26" cstate="print"/>
          <a:stretch>
            <a:fillRect/>
          </a:stretch>
        </p:blipFill>
        <p:spPr>
          <a:xfrm>
            <a:off x="374015" y="575309"/>
            <a:ext cx="5312537" cy="572135"/>
          </a:xfrm>
          <a:prstGeom prst="rect">
            <a:avLst/>
          </a:prstGeom>
        </p:spPr>
      </p:pic>
      <p:grpSp>
        <p:nvGrpSpPr>
          <p:cNvPr id="37" name="object 37"/>
          <p:cNvGrpSpPr/>
          <p:nvPr/>
        </p:nvGrpSpPr>
        <p:grpSpPr>
          <a:xfrm>
            <a:off x="1040786" y="1431046"/>
            <a:ext cx="1452245" cy="1348740"/>
            <a:chOff x="1040786" y="1431046"/>
            <a:chExt cx="1452245" cy="1348740"/>
          </a:xfrm>
        </p:grpSpPr>
        <p:sp>
          <p:nvSpPr>
            <p:cNvPr id="38" name="object 38"/>
            <p:cNvSpPr/>
            <p:nvPr/>
          </p:nvSpPr>
          <p:spPr>
            <a:xfrm>
              <a:off x="1140651" y="1591035"/>
              <a:ext cx="1188720" cy="1188720"/>
            </a:xfrm>
            <a:custGeom>
              <a:avLst/>
              <a:gdLst/>
              <a:ahLst/>
              <a:cxnLst/>
              <a:rect l="l" t="t" r="r" b="b"/>
              <a:pathLst>
                <a:path w="1188720" h="1188720">
                  <a:moveTo>
                    <a:pt x="594159" y="0"/>
                  </a:moveTo>
                  <a:lnTo>
                    <a:pt x="545428" y="1969"/>
                  </a:lnTo>
                  <a:lnTo>
                    <a:pt x="497782" y="7775"/>
                  </a:lnTo>
                  <a:lnTo>
                    <a:pt x="451374" y="17266"/>
                  </a:lnTo>
                  <a:lnTo>
                    <a:pt x="406357" y="30287"/>
                  </a:lnTo>
                  <a:lnTo>
                    <a:pt x="362883" y="46687"/>
                  </a:lnTo>
                  <a:lnTo>
                    <a:pt x="321106" y="66312"/>
                  </a:lnTo>
                  <a:lnTo>
                    <a:pt x="281179" y="89010"/>
                  </a:lnTo>
                  <a:lnTo>
                    <a:pt x="243254" y="114627"/>
                  </a:lnTo>
                  <a:lnTo>
                    <a:pt x="207484" y="143010"/>
                  </a:lnTo>
                  <a:lnTo>
                    <a:pt x="174023" y="174007"/>
                  </a:lnTo>
                  <a:lnTo>
                    <a:pt x="143022" y="207465"/>
                  </a:lnTo>
                  <a:lnTo>
                    <a:pt x="114636" y="243231"/>
                  </a:lnTo>
                  <a:lnTo>
                    <a:pt x="89017" y="281151"/>
                  </a:lnTo>
                  <a:lnTo>
                    <a:pt x="66317" y="321074"/>
                  </a:lnTo>
                  <a:lnTo>
                    <a:pt x="46691" y="362846"/>
                  </a:lnTo>
                  <a:lnTo>
                    <a:pt x="30290" y="406313"/>
                  </a:lnTo>
                  <a:lnTo>
                    <a:pt x="17267" y="451324"/>
                  </a:lnTo>
                  <a:lnTo>
                    <a:pt x="7776" y="497726"/>
                  </a:lnTo>
                  <a:lnTo>
                    <a:pt x="1969" y="545364"/>
                  </a:lnTo>
                  <a:lnTo>
                    <a:pt x="0" y="594088"/>
                  </a:lnTo>
                  <a:lnTo>
                    <a:pt x="1969" y="642813"/>
                  </a:lnTo>
                  <a:lnTo>
                    <a:pt x="7776" y="690454"/>
                  </a:lnTo>
                  <a:lnTo>
                    <a:pt x="17267" y="736857"/>
                  </a:lnTo>
                  <a:lnTo>
                    <a:pt x="30290" y="781869"/>
                  </a:lnTo>
                  <a:lnTo>
                    <a:pt x="46691" y="825337"/>
                  </a:lnTo>
                  <a:lnTo>
                    <a:pt x="66317" y="867109"/>
                  </a:lnTo>
                  <a:lnTo>
                    <a:pt x="89017" y="907032"/>
                  </a:lnTo>
                  <a:lnTo>
                    <a:pt x="114636" y="944952"/>
                  </a:lnTo>
                  <a:lnTo>
                    <a:pt x="143023" y="980718"/>
                  </a:lnTo>
                  <a:lnTo>
                    <a:pt x="174023" y="1014175"/>
                  </a:lnTo>
                  <a:lnTo>
                    <a:pt x="207484" y="1045172"/>
                  </a:lnTo>
                  <a:lnTo>
                    <a:pt x="243254" y="1073554"/>
                  </a:lnTo>
                  <a:lnTo>
                    <a:pt x="281179" y="1099170"/>
                  </a:lnTo>
                  <a:lnTo>
                    <a:pt x="321106" y="1121867"/>
                  </a:lnTo>
                  <a:lnTo>
                    <a:pt x="362883" y="1141491"/>
                  </a:lnTo>
                  <a:lnTo>
                    <a:pt x="406357" y="1157890"/>
                  </a:lnTo>
                  <a:lnTo>
                    <a:pt x="451374" y="1170911"/>
                  </a:lnTo>
                  <a:lnTo>
                    <a:pt x="497782" y="1180401"/>
                  </a:lnTo>
                  <a:lnTo>
                    <a:pt x="545428" y="1186207"/>
                  </a:lnTo>
                  <a:lnTo>
                    <a:pt x="594159" y="1188177"/>
                  </a:lnTo>
                  <a:lnTo>
                    <a:pt x="642889" y="1186207"/>
                  </a:lnTo>
                  <a:lnTo>
                    <a:pt x="690534" y="1180401"/>
                  </a:lnTo>
                  <a:lnTo>
                    <a:pt x="736941" y="1170911"/>
                  </a:lnTo>
                  <a:lnTo>
                    <a:pt x="781958" y="1157891"/>
                  </a:lnTo>
                  <a:lnTo>
                    <a:pt x="825432" y="1141491"/>
                  </a:lnTo>
                  <a:lnTo>
                    <a:pt x="867209" y="1121867"/>
                  </a:lnTo>
                  <a:lnTo>
                    <a:pt x="907136" y="1099171"/>
                  </a:lnTo>
                  <a:lnTo>
                    <a:pt x="945062" y="1073554"/>
                  </a:lnTo>
                  <a:lnTo>
                    <a:pt x="980832" y="1045172"/>
                  </a:lnTo>
                  <a:lnTo>
                    <a:pt x="1014294" y="1014175"/>
                  </a:lnTo>
                  <a:lnTo>
                    <a:pt x="1045296" y="980718"/>
                  </a:lnTo>
                  <a:lnTo>
                    <a:pt x="1073683" y="944953"/>
                  </a:lnTo>
                  <a:lnTo>
                    <a:pt x="1099303" y="907032"/>
                  </a:lnTo>
                  <a:lnTo>
                    <a:pt x="1122004" y="867110"/>
                  </a:lnTo>
                  <a:lnTo>
                    <a:pt x="1141631" y="825338"/>
                  </a:lnTo>
                  <a:lnTo>
                    <a:pt x="1158033" y="781869"/>
                  </a:lnTo>
                  <a:lnTo>
                    <a:pt x="1171056" y="736857"/>
                  </a:lnTo>
                  <a:lnTo>
                    <a:pt x="1180548" y="690454"/>
                  </a:lnTo>
                  <a:lnTo>
                    <a:pt x="1186355" y="642814"/>
                  </a:lnTo>
                  <a:lnTo>
                    <a:pt x="1188325" y="594088"/>
                  </a:lnTo>
                  <a:lnTo>
                    <a:pt x="1186009" y="541293"/>
                  </a:lnTo>
                  <a:lnTo>
                    <a:pt x="1179193" y="489788"/>
                  </a:lnTo>
                  <a:lnTo>
                    <a:pt x="1168071" y="439769"/>
                  </a:lnTo>
                  <a:lnTo>
                    <a:pt x="1152838" y="391431"/>
                  </a:lnTo>
                  <a:lnTo>
                    <a:pt x="1133691" y="344968"/>
                  </a:lnTo>
                  <a:lnTo>
                    <a:pt x="1110824" y="300575"/>
                  </a:lnTo>
                  <a:lnTo>
                    <a:pt x="1084432" y="258449"/>
                  </a:lnTo>
                  <a:lnTo>
                    <a:pt x="1054711" y="218783"/>
                  </a:lnTo>
                  <a:lnTo>
                    <a:pt x="1021857" y="181772"/>
                  </a:lnTo>
                  <a:lnTo>
                    <a:pt x="986063" y="147612"/>
                  </a:lnTo>
                  <a:lnTo>
                    <a:pt x="947527" y="116556"/>
                  </a:lnTo>
                  <a:lnTo>
                    <a:pt x="763275" y="283156"/>
                  </a:lnTo>
                  <a:lnTo>
                    <a:pt x="857576" y="61525"/>
                  </a:lnTo>
                  <a:lnTo>
                    <a:pt x="808773" y="40007"/>
                  </a:lnTo>
                  <a:lnTo>
                    <a:pt x="757796" y="22858"/>
                  </a:lnTo>
                  <a:lnTo>
                    <a:pt x="704879" y="10317"/>
                  </a:lnTo>
                  <a:lnTo>
                    <a:pt x="650255" y="2618"/>
                  </a:lnTo>
                  <a:lnTo>
                    <a:pt x="594159" y="0"/>
                  </a:lnTo>
                  <a:close/>
                </a:path>
              </a:pathLst>
            </a:custGeom>
            <a:solidFill>
              <a:srgbClr val="8EC54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39" name="object 39"/>
            <p:cNvPicPr/>
            <p:nvPr/>
          </p:nvPicPr>
          <p:blipFill>
            <a:blip r:embed="rId27" cstate="print"/>
            <a:stretch>
              <a:fillRect/>
            </a:stretch>
          </p:blipFill>
          <p:spPr>
            <a:xfrm>
              <a:off x="1352312" y="1500922"/>
              <a:ext cx="89551" cy="113946"/>
            </a:xfrm>
            <a:prstGeom prst="rect">
              <a:avLst/>
            </a:prstGeom>
          </p:spPr>
        </p:pic>
        <p:sp>
          <p:nvSpPr>
            <p:cNvPr id="40" name="object 40"/>
            <p:cNvSpPr/>
            <p:nvPr/>
          </p:nvSpPr>
          <p:spPr>
            <a:xfrm>
              <a:off x="1632737" y="1431048"/>
              <a:ext cx="659130" cy="321945"/>
            </a:xfrm>
            <a:custGeom>
              <a:avLst/>
              <a:gdLst/>
              <a:ahLst/>
              <a:cxnLst/>
              <a:rect l="l" t="t" r="r" b="b"/>
              <a:pathLst>
                <a:path w="659130" h="321944">
                  <a:moveTo>
                    <a:pt x="67970" y="104609"/>
                  </a:moveTo>
                  <a:lnTo>
                    <a:pt x="66230" y="87223"/>
                  </a:lnTo>
                  <a:lnTo>
                    <a:pt x="29514" y="90868"/>
                  </a:lnTo>
                  <a:lnTo>
                    <a:pt x="20929" y="4648"/>
                  </a:lnTo>
                  <a:lnTo>
                    <a:pt x="0" y="6731"/>
                  </a:lnTo>
                  <a:lnTo>
                    <a:pt x="10312" y="110350"/>
                  </a:lnTo>
                  <a:lnTo>
                    <a:pt x="67970" y="104609"/>
                  </a:lnTo>
                  <a:close/>
                </a:path>
                <a:path w="659130" h="321944">
                  <a:moveTo>
                    <a:pt x="145910" y="927"/>
                  </a:moveTo>
                  <a:lnTo>
                    <a:pt x="86296" y="0"/>
                  </a:lnTo>
                  <a:lnTo>
                    <a:pt x="84556" y="104089"/>
                  </a:lnTo>
                  <a:lnTo>
                    <a:pt x="144348" y="105079"/>
                  </a:lnTo>
                  <a:lnTo>
                    <a:pt x="144640" y="87630"/>
                  </a:lnTo>
                  <a:lnTo>
                    <a:pt x="105841" y="86982"/>
                  </a:lnTo>
                  <a:lnTo>
                    <a:pt x="106299" y="59436"/>
                  </a:lnTo>
                  <a:lnTo>
                    <a:pt x="139065" y="59969"/>
                  </a:lnTo>
                  <a:lnTo>
                    <a:pt x="139420" y="42976"/>
                  </a:lnTo>
                  <a:lnTo>
                    <a:pt x="106654" y="42456"/>
                  </a:lnTo>
                  <a:lnTo>
                    <a:pt x="106997" y="17868"/>
                  </a:lnTo>
                  <a:lnTo>
                    <a:pt x="145618" y="18503"/>
                  </a:lnTo>
                  <a:lnTo>
                    <a:pt x="145910" y="927"/>
                  </a:lnTo>
                  <a:close/>
                </a:path>
                <a:path w="659130" h="321944">
                  <a:moveTo>
                    <a:pt x="237604" y="117195"/>
                  </a:moveTo>
                  <a:lnTo>
                    <a:pt x="232867" y="88036"/>
                  </a:lnTo>
                  <a:lnTo>
                    <a:pt x="230593" y="74117"/>
                  </a:lnTo>
                  <a:lnTo>
                    <a:pt x="224409" y="36017"/>
                  </a:lnTo>
                  <a:lnTo>
                    <a:pt x="220091" y="9461"/>
                  </a:lnTo>
                  <a:lnTo>
                    <a:pt x="210756" y="8128"/>
                  </a:lnTo>
                  <a:lnTo>
                    <a:pt x="210756" y="74117"/>
                  </a:lnTo>
                  <a:lnTo>
                    <a:pt x="191554" y="71335"/>
                  </a:lnTo>
                  <a:lnTo>
                    <a:pt x="206463" y="36017"/>
                  </a:lnTo>
                  <a:lnTo>
                    <a:pt x="210756" y="74117"/>
                  </a:lnTo>
                  <a:lnTo>
                    <a:pt x="210756" y="8128"/>
                  </a:lnTo>
                  <a:lnTo>
                    <a:pt x="201002" y="6731"/>
                  </a:lnTo>
                  <a:lnTo>
                    <a:pt x="153911" y="105194"/>
                  </a:lnTo>
                  <a:lnTo>
                    <a:pt x="175958" y="108381"/>
                  </a:lnTo>
                  <a:lnTo>
                    <a:pt x="184531" y="88036"/>
                  </a:lnTo>
                  <a:lnTo>
                    <a:pt x="212902" y="92151"/>
                  </a:lnTo>
                  <a:lnTo>
                    <a:pt x="215392" y="114007"/>
                  </a:lnTo>
                  <a:lnTo>
                    <a:pt x="237604" y="117195"/>
                  </a:lnTo>
                  <a:close/>
                </a:path>
                <a:path w="659130" h="321944">
                  <a:moveTo>
                    <a:pt x="338366" y="59055"/>
                  </a:moveTo>
                  <a:lnTo>
                    <a:pt x="317804" y="32029"/>
                  </a:lnTo>
                  <a:lnTo>
                    <a:pt x="317804" y="57988"/>
                  </a:lnTo>
                  <a:lnTo>
                    <a:pt x="317754" y="62230"/>
                  </a:lnTo>
                  <a:lnTo>
                    <a:pt x="303771" y="79679"/>
                  </a:lnTo>
                  <a:lnTo>
                    <a:pt x="299948" y="78524"/>
                  </a:lnTo>
                  <a:lnTo>
                    <a:pt x="286029" y="74523"/>
                  </a:lnTo>
                  <a:lnTo>
                    <a:pt x="295071" y="43319"/>
                  </a:lnTo>
                  <a:lnTo>
                    <a:pt x="312762" y="48488"/>
                  </a:lnTo>
                  <a:lnTo>
                    <a:pt x="315201" y="50863"/>
                  </a:lnTo>
                  <a:lnTo>
                    <a:pt x="316471" y="54394"/>
                  </a:lnTo>
                  <a:lnTo>
                    <a:pt x="317804" y="57988"/>
                  </a:lnTo>
                  <a:lnTo>
                    <a:pt x="317804" y="32029"/>
                  </a:lnTo>
                  <a:lnTo>
                    <a:pt x="313804" y="30505"/>
                  </a:lnTo>
                  <a:lnTo>
                    <a:pt x="279704" y="20650"/>
                  </a:lnTo>
                  <a:lnTo>
                    <a:pt x="250825" y="120675"/>
                  </a:lnTo>
                  <a:lnTo>
                    <a:pt x="271005" y="126530"/>
                  </a:lnTo>
                  <a:lnTo>
                    <a:pt x="281152" y="91338"/>
                  </a:lnTo>
                  <a:lnTo>
                    <a:pt x="294665" y="95224"/>
                  </a:lnTo>
                  <a:lnTo>
                    <a:pt x="302120" y="96824"/>
                  </a:lnTo>
                  <a:lnTo>
                    <a:pt x="309041" y="97104"/>
                  </a:lnTo>
                  <a:lnTo>
                    <a:pt x="315442" y="96062"/>
                  </a:lnTo>
                  <a:lnTo>
                    <a:pt x="334238" y="79679"/>
                  </a:lnTo>
                  <a:lnTo>
                    <a:pt x="336715" y="73012"/>
                  </a:lnTo>
                  <a:lnTo>
                    <a:pt x="338201" y="65849"/>
                  </a:lnTo>
                  <a:lnTo>
                    <a:pt x="338289" y="62230"/>
                  </a:lnTo>
                  <a:lnTo>
                    <a:pt x="338366" y="59055"/>
                  </a:lnTo>
                  <a:close/>
                </a:path>
                <a:path w="659130" h="321944">
                  <a:moveTo>
                    <a:pt x="428472" y="73825"/>
                  </a:moveTo>
                  <a:lnTo>
                    <a:pt x="375513" y="51028"/>
                  </a:lnTo>
                  <a:lnTo>
                    <a:pt x="334340" y="146659"/>
                  </a:lnTo>
                  <a:lnTo>
                    <a:pt x="353656" y="154952"/>
                  </a:lnTo>
                  <a:lnTo>
                    <a:pt x="370471" y="115925"/>
                  </a:lnTo>
                  <a:lnTo>
                    <a:pt x="400507" y="128854"/>
                  </a:lnTo>
                  <a:lnTo>
                    <a:pt x="407416" y="112852"/>
                  </a:lnTo>
                  <a:lnTo>
                    <a:pt x="377367" y="99923"/>
                  </a:lnTo>
                  <a:lnTo>
                    <a:pt x="387921" y="75450"/>
                  </a:lnTo>
                  <a:lnTo>
                    <a:pt x="421563" y="89941"/>
                  </a:lnTo>
                  <a:lnTo>
                    <a:pt x="428472" y="73825"/>
                  </a:lnTo>
                  <a:close/>
                </a:path>
                <a:path w="659130" h="321944">
                  <a:moveTo>
                    <a:pt x="501370" y="129057"/>
                  </a:moveTo>
                  <a:lnTo>
                    <a:pt x="482346" y="103225"/>
                  </a:lnTo>
                  <a:lnTo>
                    <a:pt x="482346" y="129603"/>
                  </a:lnTo>
                  <a:lnTo>
                    <a:pt x="477062" y="138595"/>
                  </a:lnTo>
                  <a:lnTo>
                    <a:pt x="474751" y="142595"/>
                  </a:lnTo>
                  <a:lnTo>
                    <a:pt x="471957" y="145326"/>
                  </a:lnTo>
                  <a:lnTo>
                    <a:pt x="465531" y="147993"/>
                  </a:lnTo>
                  <a:lnTo>
                    <a:pt x="462622" y="147701"/>
                  </a:lnTo>
                  <a:lnTo>
                    <a:pt x="462140" y="147701"/>
                  </a:lnTo>
                  <a:lnTo>
                    <a:pt x="458444" y="145491"/>
                  </a:lnTo>
                  <a:lnTo>
                    <a:pt x="448132" y="139471"/>
                  </a:lnTo>
                  <a:lnTo>
                    <a:pt x="463791" y="112674"/>
                  </a:lnTo>
                  <a:lnTo>
                    <a:pt x="481469" y="123050"/>
                  </a:lnTo>
                  <a:lnTo>
                    <a:pt x="482269" y="129057"/>
                  </a:lnTo>
                  <a:lnTo>
                    <a:pt x="482346" y="129603"/>
                  </a:lnTo>
                  <a:lnTo>
                    <a:pt x="482346" y="103225"/>
                  </a:lnTo>
                  <a:lnTo>
                    <a:pt x="454507" y="86931"/>
                  </a:lnTo>
                  <a:lnTo>
                    <a:pt x="401904" y="176809"/>
                  </a:lnTo>
                  <a:lnTo>
                    <a:pt x="420052" y="187426"/>
                  </a:lnTo>
                  <a:lnTo>
                    <a:pt x="439305" y="154597"/>
                  </a:lnTo>
                  <a:lnTo>
                    <a:pt x="448297" y="159816"/>
                  </a:lnTo>
                  <a:lnTo>
                    <a:pt x="442620" y="200583"/>
                  </a:lnTo>
                  <a:lnTo>
                    <a:pt x="462102" y="212013"/>
                  </a:lnTo>
                  <a:lnTo>
                    <a:pt x="462622" y="211137"/>
                  </a:lnTo>
                  <a:lnTo>
                    <a:pt x="468426" y="165150"/>
                  </a:lnTo>
                  <a:lnTo>
                    <a:pt x="476592" y="164223"/>
                  </a:lnTo>
                  <a:lnTo>
                    <a:pt x="483933" y="161010"/>
                  </a:lnTo>
                  <a:lnTo>
                    <a:pt x="490435" y="155511"/>
                  </a:lnTo>
                  <a:lnTo>
                    <a:pt x="491096" y="154597"/>
                  </a:lnTo>
                  <a:lnTo>
                    <a:pt x="495884" y="147993"/>
                  </a:lnTo>
                  <a:lnTo>
                    <a:pt x="496087" y="147701"/>
                  </a:lnTo>
                  <a:lnTo>
                    <a:pt x="499211" y="141287"/>
                  </a:lnTo>
                  <a:lnTo>
                    <a:pt x="500976" y="135077"/>
                  </a:lnTo>
                  <a:lnTo>
                    <a:pt x="501332" y="129603"/>
                  </a:lnTo>
                  <a:lnTo>
                    <a:pt x="501370" y="129057"/>
                  </a:lnTo>
                  <a:close/>
                </a:path>
                <a:path w="659130" h="321944">
                  <a:moveTo>
                    <a:pt x="582269" y="186093"/>
                  </a:moveTo>
                  <a:lnTo>
                    <a:pt x="581190" y="178612"/>
                  </a:lnTo>
                  <a:lnTo>
                    <a:pt x="578446" y="171742"/>
                  </a:lnTo>
                  <a:lnTo>
                    <a:pt x="576808" y="169392"/>
                  </a:lnTo>
                  <a:lnTo>
                    <a:pt x="574078" y="165468"/>
                  </a:lnTo>
                  <a:lnTo>
                    <a:pt x="568058" y="159816"/>
                  </a:lnTo>
                  <a:lnTo>
                    <a:pt x="563486" y="156870"/>
                  </a:lnTo>
                  <a:lnTo>
                    <a:pt x="563486" y="181444"/>
                  </a:lnTo>
                  <a:lnTo>
                    <a:pt x="562864" y="186093"/>
                  </a:lnTo>
                  <a:lnTo>
                    <a:pt x="541794" y="219951"/>
                  </a:lnTo>
                  <a:lnTo>
                    <a:pt x="526478" y="232829"/>
                  </a:lnTo>
                  <a:lnTo>
                    <a:pt x="521779" y="234569"/>
                  </a:lnTo>
                  <a:lnTo>
                    <a:pt x="517258" y="233692"/>
                  </a:lnTo>
                  <a:lnTo>
                    <a:pt x="508444" y="226733"/>
                  </a:lnTo>
                  <a:lnTo>
                    <a:pt x="506476" y="222504"/>
                  </a:lnTo>
                  <a:lnTo>
                    <a:pt x="507517" y="212293"/>
                  </a:lnTo>
                  <a:lnTo>
                    <a:pt x="533323" y="177444"/>
                  </a:lnTo>
                  <a:lnTo>
                    <a:pt x="548233" y="169392"/>
                  </a:lnTo>
                  <a:lnTo>
                    <a:pt x="552805" y="170205"/>
                  </a:lnTo>
                  <a:lnTo>
                    <a:pt x="557212" y="173621"/>
                  </a:lnTo>
                  <a:lnTo>
                    <a:pt x="561619" y="177101"/>
                  </a:lnTo>
                  <a:lnTo>
                    <a:pt x="563486" y="181444"/>
                  </a:lnTo>
                  <a:lnTo>
                    <a:pt x="563486" y="156870"/>
                  </a:lnTo>
                  <a:lnTo>
                    <a:pt x="561022" y="155270"/>
                  </a:lnTo>
                  <a:lnTo>
                    <a:pt x="553821" y="152501"/>
                  </a:lnTo>
                  <a:lnTo>
                    <a:pt x="546455" y="151511"/>
                  </a:lnTo>
                  <a:lnTo>
                    <a:pt x="538886" y="152285"/>
                  </a:lnTo>
                  <a:lnTo>
                    <a:pt x="499389" y="186499"/>
                  </a:lnTo>
                  <a:lnTo>
                    <a:pt x="487502" y="218033"/>
                  </a:lnTo>
                  <a:lnTo>
                    <a:pt x="488708" y="225374"/>
                  </a:lnTo>
                  <a:lnTo>
                    <a:pt x="523481" y="252577"/>
                  </a:lnTo>
                  <a:lnTo>
                    <a:pt x="530885" y="251968"/>
                  </a:lnTo>
                  <a:lnTo>
                    <a:pt x="569747" y="218503"/>
                  </a:lnTo>
                  <a:lnTo>
                    <a:pt x="582231" y="186728"/>
                  </a:lnTo>
                  <a:lnTo>
                    <a:pt x="582269" y="186093"/>
                  </a:lnTo>
                  <a:close/>
                </a:path>
                <a:path w="659130" h="321944">
                  <a:moveTo>
                    <a:pt x="658596" y="255447"/>
                  </a:moveTo>
                  <a:lnTo>
                    <a:pt x="633831" y="221805"/>
                  </a:lnTo>
                  <a:lnTo>
                    <a:pt x="619556" y="219494"/>
                  </a:lnTo>
                  <a:lnTo>
                    <a:pt x="612076" y="220954"/>
                  </a:lnTo>
                  <a:lnTo>
                    <a:pt x="575665" y="248716"/>
                  </a:lnTo>
                  <a:lnTo>
                    <a:pt x="559422" y="278523"/>
                  </a:lnTo>
                  <a:lnTo>
                    <a:pt x="559701" y="285826"/>
                  </a:lnTo>
                  <a:lnTo>
                    <a:pt x="592188" y="320624"/>
                  </a:lnTo>
                  <a:lnTo>
                    <a:pt x="598043" y="321894"/>
                  </a:lnTo>
                  <a:lnTo>
                    <a:pt x="603961" y="321716"/>
                  </a:lnTo>
                  <a:lnTo>
                    <a:pt x="634936" y="291922"/>
                  </a:lnTo>
                  <a:lnTo>
                    <a:pt x="610108" y="266115"/>
                  </a:lnTo>
                  <a:lnTo>
                    <a:pt x="598678" y="277126"/>
                  </a:lnTo>
                  <a:lnTo>
                    <a:pt x="608888" y="287743"/>
                  </a:lnTo>
                  <a:lnTo>
                    <a:pt x="595147" y="300964"/>
                  </a:lnTo>
                  <a:lnTo>
                    <a:pt x="577926" y="285483"/>
                  </a:lnTo>
                  <a:lnTo>
                    <a:pt x="580186" y="275450"/>
                  </a:lnTo>
                  <a:lnTo>
                    <a:pt x="611263" y="243789"/>
                  </a:lnTo>
                  <a:lnTo>
                    <a:pt x="626516" y="238099"/>
                  </a:lnTo>
                  <a:lnTo>
                    <a:pt x="630872" y="239610"/>
                  </a:lnTo>
                  <a:lnTo>
                    <a:pt x="638009" y="247091"/>
                  </a:lnTo>
                  <a:lnTo>
                    <a:pt x="639508" y="250393"/>
                  </a:lnTo>
                  <a:lnTo>
                    <a:pt x="639102" y="256895"/>
                  </a:lnTo>
                  <a:lnTo>
                    <a:pt x="636841" y="261061"/>
                  </a:lnTo>
                  <a:lnTo>
                    <a:pt x="632434" y="266052"/>
                  </a:lnTo>
                  <a:lnTo>
                    <a:pt x="646582" y="280784"/>
                  </a:lnTo>
                  <a:lnTo>
                    <a:pt x="651840" y="274205"/>
                  </a:lnTo>
                  <a:lnTo>
                    <a:pt x="655586" y="267792"/>
                  </a:lnTo>
                  <a:lnTo>
                    <a:pt x="657847" y="261531"/>
                  </a:lnTo>
                  <a:lnTo>
                    <a:pt x="658596" y="255447"/>
                  </a:lnTo>
                  <a:close/>
                </a:path>
              </a:pathLst>
            </a:custGeom>
            <a:solidFill>
              <a:srgbClr val="8EC54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1" name="object 41"/>
            <p:cNvSpPr/>
            <p:nvPr/>
          </p:nvSpPr>
          <p:spPr>
            <a:xfrm>
              <a:off x="2252408" y="1726564"/>
              <a:ext cx="193040" cy="255904"/>
            </a:xfrm>
            <a:custGeom>
              <a:avLst/>
              <a:gdLst/>
              <a:ahLst/>
              <a:cxnLst/>
              <a:rect l="l" t="t" r="r" b="b"/>
              <a:pathLst>
                <a:path w="193039" h="255905">
                  <a:moveTo>
                    <a:pt x="102247" y="34874"/>
                  </a:moveTo>
                  <a:lnTo>
                    <a:pt x="75526" y="1244"/>
                  </a:lnTo>
                  <a:lnTo>
                    <a:pt x="68326" y="0"/>
                  </a:lnTo>
                  <a:lnTo>
                    <a:pt x="60706" y="444"/>
                  </a:lnTo>
                  <a:lnTo>
                    <a:pt x="20764" y="22961"/>
                  </a:lnTo>
                  <a:lnTo>
                    <a:pt x="0" y="57505"/>
                  </a:lnTo>
                  <a:lnTo>
                    <a:pt x="952" y="64414"/>
                  </a:lnTo>
                  <a:lnTo>
                    <a:pt x="1003" y="64795"/>
                  </a:lnTo>
                  <a:lnTo>
                    <a:pt x="27444" y="96431"/>
                  </a:lnTo>
                  <a:lnTo>
                    <a:pt x="38976" y="99212"/>
                  </a:lnTo>
                  <a:lnTo>
                    <a:pt x="39878" y="98513"/>
                  </a:lnTo>
                  <a:lnTo>
                    <a:pt x="68935" y="77406"/>
                  </a:lnTo>
                  <a:lnTo>
                    <a:pt x="73723" y="73926"/>
                  </a:lnTo>
                  <a:lnTo>
                    <a:pt x="52666" y="44932"/>
                  </a:lnTo>
                  <a:lnTo>
                    <a:pt x="39789" y="54267"/>
                  </a:lnTo>
                  <a:lnTo>
                    <a:pt x="48488" y="66217"/>
                  </a:lnTo>
                  <a:lnTo>
                    <a:pt x="33007" y="77406"/>
                  </a:lnTo>
                  <a:lnTo>
                    <a:pt x="30924" y="76708"/>
                  </a:lnTo>
                  <a:lnTo>
                    <a:pt x="28016" y="75552"/>
                  </a:lnTo>
                  <a:lnTo>
                    <a:pt x="25349" y="73355"/>
                  </a:lnTo>
                  <a:lnTo>
                    <a:pt x="22910" y="69989"/>
                  </a:lnTo>
                  <a:lnTo>
                    <a:pt x="19100" y="64795"/>
                  </a:lnTo>
                  <a:lnTo>
                    <a:pt x="18097" y="59728"/>
                  </a:lnTo>
                  <a:lnTo>
                    <a:pt x="19951" y="54914"/>
                  </a:lnTo>
                  <a:lnTo>
                    <a:pt x="21717" y="50215"/>
                  </a:lnTo>
                  <a:lnTo>
                    <a:pt x="56781" y="22961"/>
                  </a:lnTo>
                  <a:lnTo>
                    <a:pt x="72682" y="19418"/>
                  </a:lnTo>
                  <a:lnTo>
                    <a:pt x="76733" y="21564"/>
                  </a:lnTo>
                  <a:lnTo>
                    <a:pt x="82880" y="29921"/>
                  </a:lnTo>
                  <a:lnTo>
                    <a:pt x="83921" y="33401"/>
                  </a:lnTo>
                  <a:lnTo>
                    <a:pt x="83337" y="36080"/>
                  </a:lnTo>
                  <a:lnTo>
                    <a:pt x="82588" y="39776"/>
                  </a:lnTo>
                  <a:lnTo>
                    <a:pt x="79756" y="43548"/>
                  </a:lnTo>
                  <a:lnTo>
                    <a:pt x="74701" y="47891"/>
                  </a:lnTo>
                  <a:lnTo>
                    <a:pt x="86766" y="64414"/>
                  </a:lnTo>
                  <a:lnTo>
                    <a:pt x="92849" y="58610"/>
                  </a:lnTo>
                  <a:lnTo>
                    <a:pt x="97434" y="52743"/>
                  </a:lnTo>
                  <a:lnTo>
                    <a:pt x="100533" y="46850"/>
                  </a:lnTo>
                  <a:lnTo>
                    <a:pt x="102133" y="40932"/>
                  </a:lnTo>
                  <a:lnTo>
                    <a:pt x="102247" y="34874"/>
                  </a:lnTo>
                  <a:close/>
                </a:path>
                <a:path w="193039" h="255905">
                  <a:moveTo>
                    <a:pt x="152209" y="122047"/>
                  </a:moveTo>
                  <a:lnTo>
                    <a:pt x="151765" y="115849"/>
                  </a:lnTo>
                  <a:lnTo>
                    <a:pt x="149999" y="109334"/>
                  </a:lnTo>
                  <a:lnTo>
                    <a:pt x="146913" y="102514"/>
                  </a:lnTo>
                  <a:lnTo>
                    <a:pt x="145465" y="99847"/>
                  </a:lnTo>
                  <a:lnTo>
                    <a:pt x="135305" y="81051"/>
                  </a:lnTo>
                  <a:lnTo>
                    <a:pt x="135305" y="117830"/>
                  </a:lnTo>
                  <a:lnTo>
                    <a:pt x="132638" y="123913"/>
                  </a:lnTo>
                  <a:lnTo>
                    <a:pt x="119303" y="131102"/>
                  </a:lnTo>
                  <a:lnTo>
                    <a:pt x="115531" y="131914"/>
                  </a:lnTo>
                  <a:lnTo>
                    <a:pt x="108635" y="130873"/>
                  </a:lnTo>
                  <a:lnTo>
                    <a:pt x="105905" y="128790"/>
                  </a:lnTo>
                  <a:lnTo>
                    <a:pt x="102743" y="122872"/>
                  </a:lnTo>
                  <a:lnTo>
                    <a:pt x="98285" y="114579"/>
                  </a:lnTo>
                  <a:lnTo>
                    <a:pt x="125564" y="99847"/>
                  </a:lnTo>
                  <a:lnTo>
                    <a:pt x="131419" y="110693"/>
                  </a:lnTo>
                  <a:lnTo>
                    <a:pt x="135305" y="117830"/>
                  </a:lnTo>
                  <a:lnTo>
                    <a:pt x="135305" y="81051"/>
                  </a:lnTo>
                  <a:lnTo>
                    <a:pt x="130962" y="72999"/>
                  </a:lnTo>
                  <a:lnTo>
                    <a:pt x="39331" y="122402"/>
                  </a:lnTo>
                  <a:lnTo>
                    <a:pt x="49301" y="140906"/>
                  </a:lnTo>
                  <a:lnTo>
                    <a:pt x="82829" y="122872"/>
                  </a:lnTo>
                  <a:lnTo>
                    <a:pt x="87757" y="132029"/>
                  </a:lnTo>
                  <a:lnTo>
                    <a:pt x="61709" y="163868"/>
                  </a:lnTo>
                  <a:lnTo>
                    <a:pt x="72440" y="183756"/>
                  </a:lnTo>
                  <a:lnTo>
                    <a:pt x="73317" y="183299"/>
                  </a:lnTo>
                  <a:lnTo>
                    <a:pt x="102196" y="146989"/>
                  </a:lnTo>
                  <a:lnTo>
                    <a:pt x="109651" y="150482"/>
                  </a:lnTo>
                  <a:lnTo>
                    <a:pt x="117589" y="151574"/>
                  </a:lnTo>
                  <a:lnTo>
                    <a:pt x="126009" y="150253"/>
                  </a:lnTo>
                  <a:lnTo>
                    <a:pt x="133794" y="146989"/>
                  </a:lnTo>
                  <a:lnTo>
                    <a:pt x="134899" y="146532"/>
                  </a:lnTo>
                  <a:lnTo>
                    <a:pt x="152082" y="122872"/>
                  </a:lnTo>
                  <a:lnTo>
                    <a:pt x="152209" y="122047"/>
                  </a:lnTo>
                  <a:close/>
                </a:path>
                <a:path w="193039" h="255905">
                  <a:moveTo>
                    <a:pt x="192582" y="210375"/>
                  </a:moveTo>
                  <a:lnTo>
                    <a:pt x="192519" y="207594"/>
                  </a:lnTo>
                  <a:lnTo>
                    <a:pt x="192405" y="205676"/>
                  </a:lnTo>
                  <a:lnTo>
                    <a:pt x="192290" y="203936"/>
                  </a:lnTo>
                  <a:lnTo>
                    <a:pt x="192189" y="202247"/>
                  </a:lnTo>
                  <a:lnTo>
                    <a:pt x="175564" y="175742"/>
                  </a:lnTo>
                  <a:lnTo>
                    <a:pt x="175564" y="205676"/>
                  </a:lnTo>
                  <a:lnTo>
                    <a:pt x="174942" y="209880"/>
                  </a:lnTo>
                  <a:lnTo>
                    <a:pt x="174866" y="210375"/>
                  </a:lnTo>
                  <a:lnTo>
                    <a:pt x="171500" y="214439"/>
                  </a:lnTo>
                  <a:lnTo>
                    <a:pt x="168135" y="218554"/>
                  </a:lnTo>
                  <a:lnTo>
                    <a:pt x="162052" y="222262"/>
                  </a:lnTo>
                  <a:lnTo>
                    <a:pt x="128003" y="234962"/>
                  </a:lnTo>
                  <a:lnTo>
                    <a:pt x="121386" y="236016"/>
                  </a:lnTo>
                  <a:lnTo>
                    <a:pt x="111594" y="233921"/>
                  </a:lnTo>
                  <a:lnTo>
                    <a:pt x="108165" y="230847"/>
                  </a:lnTo>
                  <a:lnTo>
                    <a:pt x="104279" y="220408"/>
                  </a:lnTo>
                  <a:lnTo>
                    <a:pt x="104648" y="217144"/>
                  </a:lnTo>
                  <a:lnTo>
                    <a:pt x="104762" y="216128"/>
                  </a:lnTo>
                  <a:lnTo>
                    <a:pt x="104800" y="215709"/>
                  </a:lnTo>
                  <a:lnTo>
                    <a:pt x="107937" y="211658"/>
                  </a:lnTo>
                  <a:lnTo>
                    <a:pt x="111010" y="207594"/>
                  </a:lnTo>
                  <a:lnTo>
                    <a:pt x="116865" y="203936"/>
                  </a:lnTo>
                  <a:lnTo>
                    <a:pt x="151206" y="191236"/>
                  </a:lnTo>
                  <a:lnTo>
                    <a:pt x="157988" y="190195"/>
                  </a:lnTo>
                  <a:lnTo>
                    <a:pt x="168135" y="192112"/>
                  </a:lnTo>
                  <a:lnTo>
                    <a:pt x="171615" y="195186"/>
                  </a:lnTo>
                  <a:lnTo>
                    <a:pt x="175564" y="205676"/>
                  </a:lnTo>
                  <a:lnTo>
                    <a:pt x="175564" y="175742"/>
                  </a:lnTo>
                  <a:lnTo>
                    <a:pt x="169062" y="172631"/>
                  </a:lnTo>
                  <a:lnTo>
                    <a:pt x="161340" y="170853"/>
                  </a:lnTo>
                  <a:lnTo>
                    <a:pt x="152958" y="170662"/>
                  </a:lnTo>
                  <a:lnTo>
                    <a:pt x="143916" y="172046"/>
                  </a:lnTo>
                  <a:lnTo>
                    <a:pt x="101180" y="190195"/>
                  </a:lnTo>
                  <a:lnTo>
                    <a:pt x="87160" y="215709"/>
                  </a:lnTo>
                  <a:lnTo>
                    <a:pt x="87261" y="218554"/>
                  </a:lnTo>
                  <a:lnTo>
                    <a:pt x="87528" y="222262"/>
                  </a:lnTo>
                  <a:lnTo>
                    <a:pt x="87630" y="223774"/>
                  </a:lnTo>
                  <a:lnTo>
                    <a:pt x="117843" y="255371"/>
                  </a:lnTo>
                  <a:lnTo>
                    <a:pt x="125984" y="255625"/>
                  </a:lnTo>
                  <a:lnTo>
                    <a:pt x="134810" y="254304"/>
                  </a:lnTo>
                  <a:lnTo>
                    <a:pt x="177800" y="236105"/>
                  </a:lnTo>
                  <a:lnTo>
                    <a:pt x="191427" y="217144"/>
                  </a:lnTo>
                  <a:lnTo>
                    <a:pt x="192582" y="210375"/>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42" name="object 42"/>
            <p:cNvPicPr/>
            <p:nvPr/>
          </p:nvPicPr>
          <p:blipFill>
            <a:blip r:embed="rId28" cstate="print"/>
            <a:stretch>
              <a:fillRect/>
            </a:stretch>
          </p:blipFill>
          <p:spPr>
            <a:xfrm>
              <a:off x="1202097" y="1597994"/>
              <a:ext cx="112963" cy="112960"/>
            </a:xfrm>
            <a:prstGeom prst="rect">
              <a:avLst/>
            </a:prstGeom>
          </p:spPr>
        </p:pic>
        <p:pic>
          <p:nvPicPr>
            <p:cNvPr id="43" name="object 43"/>
            <p:cNvPicPr/>
            <p:nvPr/>
          </p:nvPicPr>
          <p:blipFill>
            <a:blip r:embed="rId29" cstate="print"/>
            <a:stretch>
              <a:fillRect/>
            </a:stretch>
          </p:blipFill>
          <p:spPr>
            <a:xfrm>
              <a:off x="1108103" y="1767551"/>
              <a:ext cx="84766" cy="84778"/>
            </a:xfrm>
            <a:prstGeom prst="rect">
              <a:avLst/>
            </a:prstGeom>
          </p:spPr>
        </p:pic>
        <p:pic>
          <p:nvPicPr>
            <p:cNvPr id="44" name="object 44"/>
            <p:cNvPicPr/>
            <p:nvPr/>
          </p:nvPicPr>
          <p:blipFill>
            <a:blip r:embed="rId30" cstate="print"/>
            <a:stretch>
              <a:fillRect/>
            </a:stretch>
          </p:blipFill>
          <p:spPr>
            <a:xfrm>
              <a:off x="1059759" y="1916407"/>
              <a:ext cx="65882" cy="65874"/>
            </a:xfrm>
            <a:prstGeom prst="rect">
              <a:avLst/>
            </a:prstGeom>
          </p:spPr>
        </p:pic>
        <p:sp>
          <p:nvSpPr>
            <p:cNvPr id="45" name="object 45"/>
            <p:cNvSpPr/>
            <p:nvPr/>
          </p:nvSpPr>
          <p:spPr>
            <a:xfrm>
              <a:off x="1040786" y="2056796"/>
              <a:ext cx="52069" cy="52069"/>
            </a:xfrm>
            <a:custGeom>
              <a:avLst/>
              <a:gdLst/>
              <a:ahLst/>
              <a:cxnLst/>
              <a:rect l="l" t="t" r="r" b="b"/>
              <a:pathLst>
                <a:path w="52069" h="52069">
                  <a:moveTo>
                    <a:pt x="25891" y="0"/>
                  </a:moveTo>
                  <a:lnTo>
                    <a:pt x="15813" y="2035"/>
                  </a:lnTo>
                  <a:lnTo>
                    <a:pt x="7583" y="7581"/>
                  </a:lnTo>
                  <a:lnTo>
                    <a:pt x="2034" y="15803"/>
                  </a:lnTo>
                  <a:lnTo>
                    <a:pt x="0" y="25862"/>
                  </a:lnTo>
                  <a:lnTo>
                    <a:pt x="2034" y="35955"/>
                  </a:lnTo>
                  <a:lnTo>
                    <a:pt x="7583" y="44194"/>
                  </a:lnTo>
                  <a:lnTo>
                    <a:pt x="15813" y="49747"/>
                  </a:lnTo>
                  <a:lnTo>
                    <a:pt x="25891" y="51783"/>
                  </a:lnTo>
                  <a:lnTo>
                    <a:pt x="35969" y="49747"/>
                  </a:lnTo>
                  <a:lnTo>
                    <a:pt x="44199" y="44194"/>
                  </a:lnTo>
                  <a:lnTo>
                    <a:pt x="49748" y="35955"/>
                  </a:lnTo>
                  <a:lnTo>
                    <a:pt x="51782" y="25862"/>
                  </a:lnTo>
                  <a:lnTo>
                    <a:pt x="49748" y="15803"/>
                  </a:lnTo>
                  <a:lnTo>
                    <a:pt x="44199" y="7581"/>
                  </a:lnTo>
                  <a:lnTo>
                    <a:pt x="35969" y="2035"/>
                  </a:lnTo>
                  <a:lnTo>
                    <a:pt x="25891" y="0"/>
                  </a:lnTo>
                  <a:close/>
                </a:path>
              </a:pathLst>
            </a:custGeom>
            <a:solidFill>
              <a:srgbClr val="8EC54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46" name="object 46"/>
            <p:cNvPicPr/>
            <p:nvPr/>
          </p:nvPicPr>
          <p:blipFill>
            <a:blip r:embed="rId31" cstate="print"/>
            <a:stretch>
              <a:fillRect/>
            </a:stretch>
          </p:blipFill>
          <p:spPr>
            <a:xfrm>
              <a:off x="2380070" y="2253231"/>
              <a:ext cx="112917" cy="112949"/>
            </a:xfrm>
            <a:prstGeom prst="rect">
              <a:avLst/>
            </a:prstGeom>
          </p:spPr>
        </p:pic>
        <p:pic>
          <p:nvPicPr>
            <p:cNvPr id="47" name="object 47"/>
            <p:cNvPicPr/>
            <p:nvPr/>
          </p:nvPicPr>
          <p:blipFill>
            <a:blip r:embed="rId32" cstate="print"/>
            <a:stretch>
              <a:fillRect/>
            </a:stretch>
          </p:blipFill>
          <p:spPr>
            <a:xfrm>
              <a:off x="2318537" y="2443322"/>
              <a:ext cx="84789" cy="84755"/>
            </a:xfrm>
            <a:prstGeom prst="rect">
              <a:avLst/>
            </a:prstGeom>
          </p:spPr>
        </p:pic>
        <p:pic>
          <p:nvPicPr>
            <p:cNvPr id="48" name="object 48"/>
            <p:cNvPicPr/>
            <p:nvPr/>
          </p:nvPicPr>
          <p:blipFill>
            <a:blip r:embed="rId33" cstate="print"/>
            <a:stretch>
              <a:fillRect/>
            </a:stretch>
          </p:blipFill>
          <p:spPr>
            <a:xfrm>
              <a:off x="2240997" y="2572977"/>
              <a:ext cx="65883" cy="65874"/>
            </a:xfrm>
            <a:prstGeom prst="rect">
              <a:avLst/>
            </a:prstGeom>
          </p:spPr>
        </p:pic>
        <p:sp>
          <p:nvSpPr>
            <p:cNvPr id="49" name="object 49"/>
            <p:cNvSpPr/>
            <p:nvPr/>
          </p:nvSpPr>
          <p:spPr>
            <a:xfrm>
              <a:off x="2148668" y="2672833"/>
              <a:ext cx="52069" cy="52069"/>
            </a:xfrm>
            <a:custGeom>
              <a:avLst/>
              <a:gdLst/>
              <a:ahLst/>
              <a:cxnLst/>
              <a:rect l="l" t="t" r="r" b="b"/>
              <a:pathLst>
                <a:path w="52069" h="52069">
                  <a:moveTo>
                    <a:pt x="25924" y="0"/>
                  </a:moveTo>
                  <a:lnTo>
                    <a:pt x="15830" y="2034"/>
                  </a:lnTo>
                  <a:lnTo>
                    <a:pt x="7590" y="7582"/>
                  </a:lnTo>
                  <a:lnTo>
                    <a:pt x="2036" y="15810"/>
                  </a:lnTo>
                  <a:lnTo>
                    <a:pt x="0" y="25885"/>
                  </a:lnTo>
                  <a:lnTo>
                    <a:pt x="2036" y="35963"/>
                  </a:lnTo>
                  <a:lnTo>
                    <a:pt x="7590" y="44193"/>
                  </a:lnTo>
                  <a:lnTo>
                    <a:pt x="15830" y="49740"/>
                  </a:lnTo>
                  <a:lnTo>
                    <a:pt x="25924" y="51775"/>
                  </a:lnTo>
                  <a:lnTo>
                    <a:pt x="35984" y="49740"/>
                  </a:lnTo>
                  <a:lnTo>
                    <a:pt x="44207" y="44193"/>
                  </a:lnTo>
                  <a:lnTo>
                    <a:pt x="49754" y="35963"/>
                  </a:lnTo>
                  <a:lnTo>
                    <a:pt x="51790" y="25885"/>
                  </a:lnTo>
                  <a:lnTo>
                    <a:pt x="49754" y="15810"/>
                  </a:lnTo>
                  <a:lnTo>
                    <a:pt x="44207" y="7582"/>
                  </a:lnTo>
                  <a:lnTo>
                    <a:pt x="35984" y="2034"/>
                  </a:lnTo>
                  <a:lnTo>
                    <a:pt x="25924" y="0"/>
                  </a:lnTo>
                  <a:close/>
                </a:path>
              </a:pathLst>
            </a:custGeom>
            <a:solidFill>
              <a:srgbClr val="8EC54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0" name="object 50"/>
            <p:cNvSpPr/>
            <p:nvPr/>
          </p:nvSpPr>
          <p:spPr>
            <a:xfrm>
              <a:off x="1318106" y="2133862"/>
              <a:ext cx="846455" cy="586740"/>
            </a:xfrm>
            <a:custGeom>
              <a:avLst/>
              <a:gdLst/>
              <a:ahLst/>
              <a:cxnLst/>
              <a:rect l="l" t="t" r="r" b="b"/>
              <a:pathLst>
                <a:path w="846455" h="586739">
                  <a:moveTo>
                    <a:pt x="846220" y="0"/>
                  </a:moveTo>
                  <a:lnTo>
                    <a:pt x="0" y="0"/>
                  </a:lnTo>
                  <a:lnTo>
                    <a:pt x="423142" y="586132"/>
                  </a:lnTo>
                  <a:lnTo>
                    <a:pt x="846220" y="0"/>
                  </a:lnTo>
                  <a:close/>
                </a:path>
              </a:pathLst>
            </a:custGeom>
            <a:solidFill>
              <a:srgbClr val="00605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1" name="object 51"/>
            <p:cNvSpPr/>
            <p:nvPr/>
          </p:nvSpPr>
          <p:spPr>
            <a:xfrm>
              <a:off x="1318106" y="1906433"/>
              <a:ext cx="846455" cy="814069"/>
            </a:xfrm>
            <a:custGeom>
              <a:avLst/>
              <a:gdLst/>
              <a:ahLst/>
              <a:cxnLst/>
              <a:rect l="l" t="t" r="r" b="b"/>
              <a:pathLst>
                <a:path w="846455" h="814069">
                  <a:moveTo>
                    <a:pt x="683600" y="0"/>
                  </a:moveTo>
                  <a:lnTo>
                    <a:pt x="162660" y="0"/>
                  </a:lnTo>
                  <a:lnTo>
                    <a:pt x="0" y="227893"/>
                  </a:lnTo>
                  <a:lnTo>
                    <a:pt x="227888" y="227893"/>
                  </a:lnTo>
                  <a:lnTo>
                    <a:pt x="423142" y="813521"/>
                  </a:lnTo>
                  <a:lnTo>
                    <a:pt x="618413" y="227893"/>
                  </a:lnTo>
                  <a:lnTo>
                    <a:pt x="846278" y="227893"/>
                  </a:lnTo>
                  <a:lnTo>
                    <a:pt x="683600" y="0"/>
                  </a:lnTo>
                  <a:close/>
                </a:path>
              </a:pathLst>
            </a:custGeom>
            <a:solidFill>
              <a:srgbClr val="528583"/>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2" name="object 52"/>
            <p:cNvSpPr/>
            <p:nvPr/>
          </p:nvSpPr>
          <p:spPr>
            <a:xfrm>
              <a:off x="1545994" y="1906433"/>
              <a:ext cx="390525" cy="227965"/>
            </a:xfrm>
            <a:custGeom>
              <a:avLst/>
              <a:gdLst/>
              <a:ahLst/>
              <a:cxnLst/>
              <a:rect l="l" t="t" r="r" b="b"/>
              <a:pathLst>
                <a:path w="390525" h="227964">
                  <a:moveTo>
                    <a:pt x="195254" y="0"/>
                  </a:moveTo>
                  <a:lnTo>
                    <a:pt x="0" y="227893"/>
                  </a:lnTo>
                  <a:lnTo>
                    <a:pt x="390467" y="227893"/>
                  </a:lnTo>
                  <a:lnTo>
                    <a:pt x="195254"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pic>
        <p:nvPicPr>
          <p:cNvPr id="53" name="object 53"/>
          <p:cNvPicPr/>
          <p:nvPr/>
        </p:nvPicPr>
        <p:blipFill>
          <a:blip r:embed="rId34" cstate="print"/>
          <a:stretch>
            <a:fillRect/>
          </a:stretch>
        </p:blipFill>
        <p:spPr>
          <a:xfrm>
            <a:off x="6315075" y="1609725"/>
            <a:ext cx="2495550" cy="990600"/>
          </a:xfrm>
          <a:prstGeom prst="rect">
            <a:avLst/>
          </a:prstGeom>
        </p:spPr>
      </p:pic>
      <p:pic>
        <p:nvPicPr>
          <p:cNvPr id="54" name="object 54"/>
          <p:cNvPicPr/>
          <p:nvPr/>
        </p:nvPicPr>
        <p:blipFill>
          <a:blip r:embed="rId35" cstate="print"/>
          <a:stretch>
            <a:fillRect/>
          </a:stretch>
        </p:blipFill>
        <p:spPr>
          <a:xfrm>
            <a:off x="3333750" y="4505325"/>
            <a:ext cx="2714993" cy="1024503"/>
          </a:xfrm>
          <a:prstGeom prst="rect">
            <a:avLst/>
          </a:prstGeom>
        </p:spPr>
      </p:pic>
      <p:pic>
        <p:nvPicPr>
          <p:cNvPr id="55" name="object 55"/>
          <p:cNvPicPr/>
          <p:nvPr/>
        </p:nvPicPr>
        <p:blipFill>
          <a:blip r:embed="rId36" cstate="print"/>
          <a:stretch>
            <a:fillRect/>
          </a:stretch>
        </p:blipFill>
        <p:spPr>
          <a:xfrm>
            <a:off x="6981825" y="3990975"/>
            <a:ext cx="1238250" cy="1514475"/>
          </a:xfrm>
          <a:prstGeom prst="rect">
            <a:avLst/>
          </a:prstGeom>
        </p:spPr>
      </p:pic>
      <p:pic>
        <p:nvPicPr>
          <p:cNvPr id="56" name="object 56"/>
          <p:cNvPicPr/>
          <p:nvPr/>
        </p:nvPicPr>
        <p:blipFill>
          <a:blip r:embed="rId37" cstate="print"/>
          <a:stretch>
            <a:fillRect/>
          </a:stretch>
        </p:blipFill>
        <p:spPr>
          <a:xfrm>
            <a:off x="9191625" y="4524375"/>
            <a:ext cx="2647950" cy="914400"/>
          </a:xfrm>
          <a:prstGeom prst="rect">
            <a:avLst/>
          </a:prstGeom>
        </p:spPr>
      </p:pic>
      <p:pic>
        <p:nvPicPr>
          <p:cNvPr id="57" name="object 57"/>
          <p:cNvPicPr/>
          <p:nvPr/>
        </p:nvPicPr>
        <p:blipFill>
          <a:blip r:embed="rId38" cstate="print"/>
          <a:stretch>
            <a:fillRect/>
          </a:stretch>
        </p:blipFill>
        <p:spPr>
          <a:xfrm>
            <a:off x="352425" y="4467225"/>
            <a:ext cx="2905125" cy="1143000"/>
          </a:xfrm>
          <a:prstGeom prst="rect">
            <a:avLst/>
          </a:prstGeom>
        </p:spPr>
      </p:pic>
      <p:pic>
        <p:nvPicPr>
          <p:cNvPr id="58" name="object 58"/>
          <p:cNvPicPr/>
          <p:nvPr/>
        </p:nvPicPr>
        <p:blipFill>
          <a:blip r:embed="rId39" cstate="print"/>
          <a:stretch>
            <a:fillRect/>
          </a:stretch>
        </p:blipFill>
        <p:spPr>
          <a:xfrm>
            <a:off x="6981825" y="695325"/>
            <a:ext cx="1152525" cy="914400"/>
          </a:xfrm>
          <a:prstGeom prst="rect">
            <a:avLst/>
          </a:prstGeom>
        </p:spPr>
      </p:pic>
      <p:pic>
        <p:nvPicPr>
          <p:cNvPr id="59" name="object 59"/>
          <p:cNvPicPr/>
          <p:nvPr/>
        </p:nvPicPr>
        <p:blipFill>
          <a:blip r:embed="rId40" cstate="print"/>
          <a:stretch>
            <a:fillRect/>
          </a:stretch>
        </p:blipFill>
        <p:spPr>
          <a:xfrm>
            <a:off x="3859543" y="1588922"/>
            <a:ext cx="1824584" cy="1270679"/>
          </a:xfrm>
          <a:prstGeom prst="rect">
            <a:avLst/>
          </a:prstGeom>
        </p:spPr>
      </p:pic>
      <p:pic>
        <p:nvPicPr>
          <p:cNvPr id="60" name="object 60"/>
          <p:cNvPicPr/>
          <p:nvPr/>
        </p:nvPicPr>
        <p:blipFill>
          <a:blip r:embed="rId41" cstate="print"/>
          <a:stretch>
            <a:fillRect/>
          </a:stretch>
        </p:blipFill>
        <p:spPr>
          <a:xfrm>
            <a:off x="9820275" y="676275"/>
            <a:ext cx="1323975" cy="2266950"/>
          </a:xfrm>
          <a:prstGeom prst="rect">
            <a:avLst/>
          </a:prstGeom>
        </p:spPr>
      </p:pic>
    </p:spTree>
    <p:extLst>
      <p:ext uri="{BB962C8B-B14F-4D97-AF65-F5344CB8AC3E}">
        <p14:creationId xmlns:p14="http://schemas.microsoft.com/office/powerpoint/2010/main" val="160854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74332" y="1323086"/>
            <a:ext cx="10503535" cy="5125720"/>
            <a:chOff x="374332" y="1323086"/>
            <a:chExt cx="10503535" cy="5125720"/>
          </a:xfrm>
        </p:grpSpPr>
        <p:pic>
          <p:nvPicPr>
            <p:cNvPr id="3" name="object 3"/>
            <p:cNvPicPr/>
            <p:nvPr/>
          </p:nvPicPr>
          <p:blipFill>
            <a:blip r:embed="rId2" cstate="print"/>
            <a:stretch>
              <a:fillRect/>
            </a:stretch>
          </p:blipFill>
          <p:spPr>
            <a:xfrm>
              <a:off x="374332" y="1323086"/>
              <a:ext cx="4436110" cy="467360"/>
            </a:xfrm>
            <a:prstGeom prst="rect">
              <a:avLst/>
            </a:prstGeom>
          </p:spPr>
        </p:pic>
        <p:pic>
          <p:nvPicPr>
            <p:cNvPr id="4" name="object 4"/>
            <p:cNvPicPr/>
            <p:nvPr/>
          </p:nvPicPr>
          <p:blipFill>
            <a:blip r:embed="rId3" cstate="print"/>
            <a:stretch>
              <a:fillRect/>
            </a:stretch>
          </p:blipFill>
          <p:spPr>
            <a:xfrm>
              <a:off x="1428750" y="1819275"/>
              <a:ext cx="9448800" cy="4629150"/>
            </a:xfrm>
            <a:prstGeom prst="rect">
              <a:avLst/>
            </a:prstGeom>
          </p:spPr>
        </p:pic>
      </p:grpSp>
      <p:pic>
        <p:nvPicPr>
          <p:cNvPr id="5" name="object 5"/>
          <p:cNvPicPr/>
          <p:nvPr/>
        </p:nvPicPr>
        <p:blipFill>
          <a:blip r:embed="rId4" cstate="print"/>
          <a:stretch>
            <a:fillRect/>
          </a:stretch>
        </p:blipFill>
        <p:spPr>
          <a:xfrm>
            <a:off x="374015" y="575309"/>
            <a:ext cx="2069845" cy="572135"/>
          </a:xfrm>
          <a:prstGeom prst="rect">
            <a:avLst/>
          </a:prstGeom>
        </p:spPr>
      </p:pic>
      <p:pic>
        <p:nvPicPr>
          <p:cNvPr id="6" name="object 6"/>
          <p:cNvPicPr/>
          <p:nvPr/>
        </p:nvPicPr>
        <p:blipFill>
          <a:blip r:embed="rId5" cstate="print"/>
          <a:stretch>
            <a:fillRect/>
          </a:stretch>
        </p:blipFill>
        <p:spPr>
          <a:xfrm>
            <a:off x="5943600" y="104775"/>
            <a:ext cx="4943475" cy="1876425"/>
          </a:xfrm>
          <a:prstGeom prst="rect">
            <a:avLst/>
          </a:prstGeom>
        </p:spPr>
      </p:pic>
    </p:spTree>
    <p:extLst>
      <p:ext uri="{BB962C8B-B14F-4D97-AF65-F5344CB8AC3E}">
        <p14:creationId xmlns:p14="http://schemas.microsoft.com/office/powerpoint/2010/main" val="233371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230189"/>
            <a:ext cx="11176000" cy="664797"/>
          </a:xfrm>
        </p:spPr>
        <p:txBody>
          <a:bodyPr vert="horz" wrap="square" lIns="0" tIns="0" rIns="0" bIns="0" rtlCol="0" anchor="t">
            <a:noAutofit/>
          </a:bodyPr>
          <a:lstStyle/>
          <a:p>
            <a:r>
              <a:rPr lang="en-US" b="0" kern="1200" cap="none" spc="-150" dirty="0">
                <a:ln w="3175">
                  <a:noFill/>
                </a:ln>
                <a:effectLst>
                  <a:outerShdw blurRad="50800" dist="38100" dir="2700000" algn="tl" rotWithShape="0">
                    <a:prstClr val="black">
                      <a:alpha val="40000"/>
                    </a:prstClr>
                  </a:outerShdw>
                </a:effectLst>
                <a:latin typeface="+mj-lt"/>
                <a:ea typeface="+mn-ea"/>
                <a:cs typeface="Arial" charset="0"/>
              </a:rPr>
              <a:t>II. Community Health Update &amp; Information</a:t>
            </a:r>
          </a:p>
        </p:txBody>
      </p:sp>
      <p:sp>
        <p:nvSpPr>
          <p:cNvPr id="5" name="TextBox 4"/>
          <p:cNvSpPr txBox="1"/>
          <p:nvPr/>
        </p:nvSpPr>
        <p:spPr>
          <a:xfrm>
            <a:off x="5421087" y="1411553"/>
            <a:ext cx="6354146" cy="4075112"/>
          </a:xfrm>
          <a:prstGeom prst="rect">
            <a:avLst/>
          </a:prstGeom>
        </p:spPr>
        <p:txBody>
          <a:bodyPr vert="horz" lIns="0" tIns="0" rIns="0" bIns="0" rtlCol="0" anchor="t">
            <a:normAutofit/>
          </a:bodyPr>
          <a:lstStyle/>
          <a:p>
            <a:pPr lvl="2" defTabSz="914363">
              <a:lnSpc>
                <a:spcPct val="90000"/>
              </a:lnSpc>
              <a:spcBef>
                <a:spcPct val="20000"/>
              </a:spcBef>
            </a:pPr>
            <a:endParaRPr lang="en-US" sz="3400" b="1" dirty="0"/>
          </a:p>
          <a:p>
            <a:pPr lvl="2" defTabSz="914363">
              <a:lnSpc>
                <a:spcPct val="90000"/>
              </a:lnSpc>
              <a:spcBef>
                <a:spcPct val="20000"/>
              </a:spcBef>
            </a:pPr>
            <a:r>
              <a:rPr lang="en-US" sz="3400" b="1" dirty="0"/>
              <a:t>Florida Department of Health in Volusia &amp; Flagler Counties</a:t>
            </a:r>
          </a:p>
          <a:p>
            <a:pPr marL="1371600" lvl="2" indent="-457200" defTabSz="914363">
              <a:lnSpc>
                <a:spcPct val="90000"/>
              </a:lnSpc>
              <a:spcBef>
                <a:spcPct val="20000"/>
              </a:spcBef>
              <a:buFont typeface="Arial" panose="020B0604020202020204" pitchFamily="34" charset="0"/>
              <a:buChar char="•"/>
            </a:pPr>
            <a:endParaRPr lang="en-US" sz="3600" b="1" dirty="0"/>
          </a:p>
          <a:p>
            <a:pPr marL="1371600" lvl="2" indent="-457200" defTabSz="914363">
              <a:lnSpc>
                <a:spcPct val="90000"/>
              </a:lnSpc>
              <a:spcBef>
                <a:spcPct val="20000"/>
              </a:spcBef>
              <a:buFont typeface="Arial" panose="020B0604020202020204" pitchFamily="34" charset="0"/>
              <a:buChar char="•"/>
            </a:pPr>
            <a:r>
              <a:rPr lang="en-US" sz="3600" b="1" dirty="0"/>
              <a:t>Stephen Civitelli, Administrator</a:t>
            </a:r>
          </a:p>
          <a:p>
            <a:pPr lvl="2" defTabSz="914363">
              <a:lnSpc>
                <a:spcPct val="90000"/>
              </a:lnSpc>
              <a:spcBef>
                <a:spcPct val="20000"/>
              </a:spcBef>
            </a:pPr>
            <a:endParaRPr lang="en-US" sz="3400" b="1" dirty="0"/>
          </a:p>
        </p:txBody>
      </p:sp>
      <p:pic>
        <p:nvPicPr>
          <p:cNvPr id="3" name="Picture 2">
            <a:extLst>
              <a:ext uri="{FF2B5EF4-FFF2-40B4-BE49-F238E27FC236}">
                <a16:creationId xmlns:a16="http://schemas.microsoft.com/office/drawing/2014/main" id="{9ED9A979-2FB8-DCFE-C139-D3899DEC275C}"/>
              </a:ext>
            </a:extLst>
          </p:cNvPr>
          <p:cNvPicPr>
            <a:picLocks noChangeAspect="1"/>
          </p:cNvPicPr>
          <p:nvPr/>
        </p:nvPicPr>
        <p:blipFill>
          <a:blip r:embed="rId3"/>
          <a:stretch>
            <a:fillRect/>
          </a:stretch>
        </p:blipFill>
        <p:spPr>
          <a:xfrm>
            <a:off x="587830" y="1600200"/>
            <a:ext cx="4758612" cy="3657600"/>
          </a:xfrm>
          <a:prstGeom prst="rect">
            <a:avLst/>
          </a:prstGeom>
        </p:spPr>
      </p:pic>
    </p:spTree>
    <p:extLst>
      <p:ext uri="{BB962C8B-B14F-4D97-AF65-F5344CB8AC3E}">
        <p14:creationId xmlns:p14="http://schemas.microsoft.com/office/powerpoint/2010/main" val="3619730049"/>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5FD76F4C-2835-49F8-F91D-A67FE28C6F8E}"/>
              </a:ext>
            </a:extLst>
          </p:cNvPr>
          <p:cNvSpPr>
            <a:spLocks noGrp="1"/>
          </p:cNvSpPr>
          <p:nvPr>
            <p:ph type="title"/>
          </p:nvPr>
        </p:nvSpPr>
        <p:spPr>
          <a:xfrm>
            <a:off x="1087200" y="237061"/>
            <a:ext cx="10481344" cy="1080938"/>
          </a:xfrm>
        </p:spPr>
        <p:txBody>
          <a:bodyPr/>
          <a:lstStyle>
            <a:lvl1pPr>
              <a:defRPr>
                <a:solidFill>
                  <a:srgbClr val="00A0AF"/>
                </a:solidFill>
              </a:defRPr>
            </a:lvl1pPr>
          </a:lstStyle>
          <a:p>
            <a:r>
              <a:rPr lang="en-US" dirty="0">
                <a:solidFill>
                  <a:schemeClr val="bg1"/>
                </a:solidFill>
                <a:latin typeface="Arial Black" panose="020B0A04020102020204" pitchFamily="34" charset="0"/>
              </a:rPr>
              <a:t>Our Locations</a:t>
            </a:r>
          </a:p>
        </p:txBody>
      </p:sp>
      <p:sp>
        <p:nvSpPr>
          <p:cNvPr id="2" name="Rectangle 1">
            <a:extLst>
              <a:ext uri="{FF2B5EF4-FFF2-40B4-BE49-F238E27FC236}">
                <a16:creationId xmlns:a16="http://schemas.microsoft.com/office/drawing/2014/main" id="{8602F81C-B16E-0AC4-5EF0-6D492C0CE955}"/>
              </a:ext>
            </a:extLst>
          </p:cNvPr>
          <p:cNvSpPr>
            <a:spLocks noChangeArrowheads="1"/>
          </p:cNvSpPr>
          <p:nvPr/>
        </p:nvSpPr>
        <p:spPr bwMode="auto">
          <a:xfrm>
            <a:off x="1087201" y="1281423"/>
            <a:ext cx="10773648" cy="4723199"/>
          </a:xfrm>
          <a:prstGeom prst="rect">
            <a:avLst/>
          </a:prstGeom>
          <a:solidFill>
            <a:srgbClr val="00A0A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 name="Content Placeholder 2">
            <a:extLst>
              <a:ext uri="{FF2B5EF4-FFF2-40B4-BE49-F238E27FC236}">
                <a16:creationId xmlns:a16="http://schemas.microsoft.com/office/drawing/2014/main" id="{E64AA17D-8C73-E4FE-9AD6-5761C2B369D0}"/>
              </a:ext>
            </a:extLst>
          </p:cNvPr>
          <p:cNvSpPr txBox="1">
            <a:spLocks/>
          </p:cNvSpPr>
          <p:nvPr/>
        </p:nvSpPr>
        <p:spPr>
          <a:xfrm>
            <a:off x="7642408" y="1519428"/>
            <a:ext cx="3610201" cy="4320343"/>
          </a:xfrm>
          <a:prstGeom prst="rect">
            <a:avLst/>
          </a:prstGeom>
        </p:spPr>
        <p:txBody>
          <a:bodyPr anchor="ctr"/>
          <a:lstStyle>
            <a:lvl1pPr marL="0" indent="0" algn="l" defTabSz="914400" rtl="0" eaLnBrk="1" latinLnBrk="0" hangingPunct="1">
              <a:lnSpc>
                <a:spcPct val="90000"/>
              </a:lnSpc>
              <a:spcBef>
                <a:spcPts val="1000"/>
              </a:spcBef>
              <a:buFontTx/>
              <a:buNone/>
              <a:defRPr sz="2800" b="1" i="0" kern="1200" baseline="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Slide Number Placeholder 4">
            <a:extLst>
              <a:ext uri="{FF2B5EF4-FFF2-40B4-BE49-F238E27FC236}">
                <a16:creationId xmlns:a16="http://schemas.microsoft.com/office/drawing/2014/main" id="{A0D5D5B9-4A0F-0C96-6512-ADCFB166BCCB}"/>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4719024-31DC-4851-9F85-91E91F71B544}" type="slidenum">
              <a:rPr kumimoji="0" lang="en-US" sz="20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en-US" sz="20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8" name="Picture 7" descr="A picture containing sky, outdoor, building, tree&#10;&#10;Description automatically generated">
            <a:extLst>
              <a:ext uri="{FF2B5EF4-FFF2-40B4-BE49-F238E27FC236}">
                <a16:creationId xmlns:a16="http://schemas.microsoft.com/office/drawing/2014/main" id="{A57454F4-AF90-4A91-AB8C-32B18DE96D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5741" y="1356111"/>
            <a:ext cx="3646900" cy="2735175"/>
          </a:xfrm>
          <a:prstGeom prst="rect">
            <a:avLst/>
          </a:prstGeom>
        </p:spPr>
      </p:pic>
      <p:pic>
        <p:nvPicPr>
          <p:cNvPr id="7" name="Picture 6" descr="A picture containing tree, building, plant&#10;&#10;Description automatically generated">
            <a:extLst>
              <a:ext uri="{FF2B5EF4-FFF2-40B4-BE49-F238E27FC236}">
                <a16:creationId xmlns:a16="http://schemas.microsoft.com/office/drawing/2014/main" id="{42F0A580-02AD-40D5-BE51-655C6678AD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8007012" y="2230670"/>
            <a:ext cx="3863812" cy="2897859"/>
          </a:xfrm>
          <a:prstGeom prst="rect">
            <a:avLst/>
          </a:prstGeom>
        </p:spPr>
      </p:pic>
      <p:pic>
        <p:nvPicPr>
          <p:cNvPr id="13" name="Picture 12" descr="A car parked outside a building&#10;&#10;Description automatically generated with low confidence">
            <a:extLst>
              <a:ext uri="{FF2B5EF4-FFF2-40B4-BE49-F238E27FC236}">
                <a16:creationId xmlns:a16="http://schemas.microsoft.com/office/drawing/2014/main" id="{BC89AB96-C0CA-4D6F-89CB-1CDDC3EF63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47185" y="1368622"/>
            <a:ext cx="3342293" cy="2710152"/>
          </a:xfrm>
          <a:prstGeom prst="rect">
            <a:avLst/>
          </a:prstGeom>
        </p:spPr>
      </p:pic>
      <p:pic>
        <p:nvPicPr>
          <p:cNvPr id="11" name="Picture 10" descr="A sign in front of a brick building&#10;&#10;Description automatically generated with medium confidence">
            <a:extLst>
              <a:ext uri="{FF2B5EF4-FFF2-40B4-BE49-F238E27FC236}">
                <a16:creationId xmlns:a16="http://schemas.microsoft.com/office/drawing/2014/main" id="{4784F13B-1F7D-420C-8CF1-994C087FB9D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5844"/>
          <a:stretch/>
        </p:blipFill>
        <p:spPr>
          <a:xfrm>
            <a:off x="3445195" y="3658802"/>
            <a:ext cx="3236921" cy="2168355"/>
          </a:xfrm>
          <a:prstGeom prst="rect">
            <a:avLst/>
          </a:prstGeom>
        </p:spPr>
      </p:pic>
    </p:spTree>
    <p:extLst>
      <p:ext uri="{BB962C8B-B14F-4D97-AF65-F5344CB8AC3E}">
        <p14:creationId xmlns:p14="http://schemas.microsoft.com/office/powerpoint/2010/main" val="285371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00278AE-C62A-3610-2127-E5F5BEDC22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84470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16" name="Straight Connector 15">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78854"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5355BEC7-AABC-0A0D-B572-CA3536F20609}"/>
              </a:ext>
            </a:extLst>
          </p:cNvPr>
          <p:cNvSpPr>
            <a:spLocks noGrp="1"/>
          </p:cNvSpPr>
          <p:nvPr>
            <p:ph type="title"/>
          </p:nvPr>
        </p:nvSpPr>
        <p:spPr/>
        <p:txBody>
          <a:bodyPr/>
          <a:lstStyle/>
          <a:p>
            <a:r>
              <a:rPr lang="en-US" dirty="0">
                <a:solidFill>
                  <a:schemeClr val="tx1"/>
                </a:solidFill>
              </a:rPr>
              <a:t>What we do</a:t>
            </a:r>
          </a:p>
        </p:txBody>
      </p:sp>
      <p:sp>
        <p:nvSpPr>
          <p:cNvPr id="10" name="Content Placeholder 9">
            <a:extLst>
              <a:ext uri="{FF2B5EF4-FFF2-40B4-BE49-F238E27FC236}">
                <a16:creationId xmlns:a16="http://schemas.microsoft.com/office/drawing/2014/main" id="{51507C05-A3B1-9C41-F45E-91986CE80213}"/>
              </a:ext>
            </a:extLst>
          </p:cNvPr>
          <p:cNvSpPr>
            <a:spLocks noGrp="1"/>
          </p:cNvSpPr>
          <p:nvPr>
            <p:ph idx="1"/>
          </p:nvPr>
        </p:nvSpPr>
        <p:spPr/>
        <p:txBody>
          <a:bodyPr/>
          <a:lstStyle/>
          <a:p>
            <a:pPr marL="457200" indent="-457200">
              <a:buFont typeface="Arial" panose="020B0604020202020204" pitchFamily="34" charset="0"/>
              <a:buChar char="•"/>
            </a:pPr>
            <a:r>
              <a:rPr lang="en-US" dirty="0"/>
              <a:t>Clinical Services</a:t>
            </a:r>
          </a:p>
          <a:p>
            <a:pPr marL="457200" indent="-457200">
              <a:buFont typeface="Arial" panose="020B0604020202020204" pitchFamily="34" charset="0"/>
              <a:buChar char="•"/>
            </a:pPr>
            <a:r>
              <a:rPr lang="en-US" dirty="0"/>
              <a:t>Dental Services</a:t>
            </a:r>
          </a:p>
          <a:p>
            <a:pPr marL="457200" indent="-457200">
              <a:buFont typeface="Arial" panose="020B0604020202020204" pitchFamily="34" charset="0"/>
              <a:buChar char="•"/>
            </a:pPr>
            <a:r>
              <a:rPr lang="en-US" dirty="0"/>
              <a:t>Emergency Response &amp; </a:t>
            </a:r>
          </a:p>
          <a:p>
            <a:r>
              <a:rPr lang="en-US" dirty="0"/>
              <a:t>     Preparedness</a:t>
            </a:r>
          </a:p>
          <a:p>
            <a:pPr marL="457200" indent="-457200">
              <a:buFont typeface="Arial" panose="020B0604020202020204" pitchFamily="34" charset="0"/>
              <a:buChar char="•"/>
            </a:pPr>
            <a:r>
              <a:rPr lang="en-US" dirty="0"/>
              <a:t>Environmental Health</a:t>
            </a:r>
          </a:p>
          <a:p>
            <a:pPr marL="457200" indent="-457200">
              <a:buFont typeface="Arial" panose="020B0604020202020204" pitchFamily="34" charset="0"/>
              <a:buChar char="•"/>
            </a:pPr>
            <a:r>
              <a:rPr lang="en-US" dirty="0"/>
              <a:t>Epidemiology</a:t>
            </a:r>
          </a:p>
          <a:p>
            <a:pPr marL="457200" indent="-457200">
              <a:buFont typeface="Arial" panose="020B0604020202020204" pitchFamily="34" charset="0"/>
              <a:buChar char="•"/>
            </a:pPr>
            <a:r>
              <a:rPr lang="en-US" dirty="0"/>
              <a:t>Community Health</a:t>
            </a:r>
          </a:p>
          <a:p>
            <a:pPr marL="457200" indent="-457200">
              <a:buFont typeface="Arial" panose="020B0604020202020204" pitchFamily="34" charset="0"/>
              <a:buChar char="•"/>
            </a:pPr>
            <a:r>
              <a:rPr lang="en-US" dirty="0"/>
              <a:t>Overdose Prevention</a:t>
            </a:r>
          </a:p>
          <a:p>
            <a:pPr marL="457200" indent="-457200">
              <a:buFont typeface="Arial" panose="020B0604020202020204" pitchFamily="34" charset="0"/>
              <a:buChar char="•"/>
            </a:pPr>
            <a:r>
              <a:rPr lang="en-US" dirty="0"/>
              <a:t>WIC Program</a:t>
            </a:r>
          </a:p>
          <a:p>
            <a:pPr marL="457200" indent="-457200">
              <a:buFont typeface="Arial" panose="020B0604020202020204" pitchFamily="34" charset="0"/>
              <a:buChar char="•"/>
            </a:pPr>
            <a:r>
              <a:rPr lang="en-US" dirty="0"/>
              <a:t>Vital Statistics</a:t>
            </a:r>
          </a:p>
        </p:txBody>
      </p:sp>
      <p:pic>
        <p:nvPicPr>
          <p:cNvPr id="12" name="Picture 11" descr="A group of people standing in front of a sign&#10;&#10;Description automatically generated with low confidence">
            <a:extLst>
              <a:ext uri="{FF2B5EF4-FFF2-40B4-BE49-F238E27FC236}">
                <a16:creationId xmlns:a16="http://schemas.microsoft.com/office/drawing/2014/main" id="{3DFC1E34-6BA4-D13C-1E85-216CA83A41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8748" y="1555060"/>
            <a:ext cx="5985865" cy="3990252"/>
          </a:xfrm>
          <a:prstGeom prst="rect">
            <a:avLst/>
          </a:prstGeom>
        </p:spPr>
      </p:pic>
    </p:spTree>
    <p:extLst>
      <p:ext uri="{BB962C8B-B14F-4D97-AF65-F5344CB8AC3E}">
        <p14:creationId xmlns:p14="http://schemas.microsoft.com/office/powerpoint/2010/main" val="21907438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1516CB1-E8C8-4751-B6A6-46B2D1E72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itle 2">
            <a:extLst>
              <a:ext uri="{FF2B5EF4-FFF2-40B4-BE49-F238E27FC236}">
                <a16:creationId xmlns:a16="http://schemas.microsoft.com/office/drawing/2014/main" id="{0AED8A04-B3FA-414C-87FE-F48211075AAD}"/>
              </a:ext>
            </a:extLst>
          </p:cNvPr>
          <p:cNvSpPr>
            <a:spLocks noGrp="1"/>
          </p:cNvSpPr>
          <p:nvPr>
            <p:ph type="title"/>
          </p:nvPr>
        </p:nvSpPr>
        <p:spPr>
          <a:xfrm>
            <a:off x="429768" y="411480"/>
            <a:ext cx="11131298" cy="1106424"/>
          </a:xfrm>
        </p:spPr>
        <p:txBody>
          <a:bodyPr vert="horz" lIns="91440" tIns="45720" rIns="91440" bIns="45720" rtlCol="0" anchor="ctr">
            <a:normAutofit/>
          </a:bodyPr>
          <a:lstStyle/>
          <a:p>
            <a:r>
              <a:rPr lang="en-US" b="1" kern="1200" dirty="0">
                <a:solidFill>
                  <a:srgbClr val="00A0AF"/>
                </a:solidFill>
                <a:latin typeface="Dreaming Outloud Pro" panose="020F0502020204030204" pitchFamily="66" charset="0"/>
                <a:cs typeface="Dreaming Outloud Pro" panose="020F0502020204030204" pitchFamily="66" charset="0"/>
              </a:rPr>
              <a:t>Going beyond our buildings…</a:t>
            </a:r>
          </a:p>
        </p:txBody>
      </p:sp>
      <p:sp>
        <p:nvSpPr>
          <p:cNvPr id="11" name="Rectangle 10">
            <a:extLst>
              <a:ext uri="{FF2B5EF4-FFF2-40B4-BE49-F238E27FC236}">
                <a16:creationId xmlns:a16="http://schemas.microsoft.com/office/drawing/2014/main" id="{90C0C0D1-E79A-41FF-8322-256F6DD1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521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E7078E15-1C9F-1F4F-1538-A12F225CC0D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865" b="4"/>
          <a:stretch/>
        </p:blipFill>
        <p:spPr>
          <a:xfrm rot="5400000">
            <a:off x="-120585" y="2272274"/>
            <a:ext cx="4520560" cy="3419856"/>
          </a:xfrm>
          <a:prstGeom prst="rect">
            <a:avLst/>
          </a:prstGeom>
        </p:spPr>
      </p:pic>
      <p:pic>
        <p:nvPicPr>
          <p:cNvPr id="5" name="Picture 4" descr="A picture containing person, sitting, indoor, computer&#10;&#10;Description automatically generated">
            <a:extLst>
              <a:ext uri="{FF2B5EF4-FFF2-40B4-BE49-F238E27FC236}">
                <a16:creationId xmlns:a16="http://schemas.microsoft.com/office/drawing/2014/main" id="{28C748BE-F39B-F37F-BD76-A8B277E687D4}"/>
              </a:ext>
            </a:extLst>
          </p:cNvPr>
          <p:cNvPicPr>
            <a:picLocks noChangeAspect="1"/>
          </p:cNvPicPr>
          <p:nvPr/>
        </p:nvPicPr>
        <p:blipFill>
          <a:blip r:embed="rId4" cstate="print">
            <a:extLst>
              <a:ext uri="{28A0092B-C50C-407E-A947-70E740481C1C}">
                <a14:useLocalDpi xmlns:a14="http://schemas.microsoft.com/office/drawing/2010/main" val="0"/>
              </a:ext>
            </a:extLst>
          </a:blip>
          <a:srcRect l="2126" r="15400" b="-4"/>
          <a:stretch/>
        </p:blipFill>
        <p:spPr>
          <a:xfrm>
            <a:off x="4226837" y="1721922"/>
            <a:ext cx="3420596" cy="4520560"/>
          </a:xfrm>
          <a:prstGeom prst="rect">
            <a:avLst/>
          </a:prstGeom>
        </p:spPr>
      </p:pic>
      <p:sp useBgFill="1">
        <p:nvSpPr>
          <p:cNvPr id="12" name="Rectangle 11">
            <a:extLst>
              <a:ext uri="{FF2B5EF4-FFF2-40B4-BE49-F238E27FC236}">
                <a16:creationId xmlns:a16="http://schemas.microsoft.com/office/drawing/2014/main" id="{395FA420-5595-49D1-9D5F-79EC43B55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24648" y="1721922"/>
            <a:ext cx="3609143" cy="4520560"/>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1B681511-8476-5955-FE34-A98EC51E4A01}"/>
              </a:ext>
            </a:extLst>
          </p:cNvPr>
          <p:cNvSpPr>
            <a:spLocks noGrp="1"/>
          </p:cNvSpPr>
          <p:nvPr>
            <p:ph idx="1"/>
          </p:nvPr>
        </p:nvSpPr>
        <p:spPr>
          <a:xfrm>
            <a:off x="8309348" y="2020824"/>
            <a:ext cx="2956060" cy="3959352"/>
          </a:xfrm>
        </p:spPr>
        <p:txBody>
          <a:bodyPr vert="horz" lIns="91440" tIns="45720" rIns="91440" bIns="45720" rtlCol="0" anchor="ctr">
            <a:normAutofit/>
          </a:bodyPr>
          <a:lstStyle/>
          <a:p>
            <a:pPr>
              <a:spcAft>
                <a:spcPts val="600"/>
              </a:spcAft>
            </a:pPr>
            <a:r>
              <a:rPr lang="en-US" b="1" dirty="0">
                <a:solidFill>
                  <a:srgbClr val="00A0AF"/>
                </a:solidFill>
                <a:cs typeface="+mn-cs"/>
              </a:rPr>
              <a:t>Importance of Nutrition</a:t>
            </a:r>
          </a:p>
          <a:p>
            <a:pPr marL="457200" indent="-228600">
              <a:spcAft>
                <a:spcPts val="600"/>
              </a:spcAft>
              <a:buFont typeface="Arial" panose="020B0604020202020204" pitchFamily="34" charset="0"/>
              <a:buChar char="•"/>
            </a:pPr>
            <a:r>
              <a:rPr lang="en-US" sz="1800" dirty="0">
                <a:cs typeface="+mn-cs"/>
              </a:rPr>
              <a:t>Learning about fruits and vegetables at the preschool level.</a:t>
            </a:r>
          </a:p>
          <a:p>
            <a:pPr marL="457200" indent="-228600">
              <a:spcAft>
                <a:spcPts val="600"/>
              </a:spcAft>
              <a:buFont typeface="Arial" panose="020B0604020202020204" pitchFamily="34" charset="0"/>
              <a:buChar char="•"/>
            </a:pPr>
            <a:r>
              <a:rPr lang="en-US" sz="1800" dirty="0">
                <a:cs typeface="+mn-cs"/>
              </a:rPr>
              <a:t>Helping summer campers learn about sugar in drinks.</a:t>
            </a:r>
          </a:p>
          <a:p>
            <a:pPr marL="457200" indent="-228600">
              <a:spcAft>
                <a:spcPts val="600"/>
              </a:spcAft>
              <a:buFont typeface="Arial" panose="020B0604020202020204" pitchFamily="34" charset="0"/>
              <a:buChar char="•"/>
            </a:pPr>
            <a:r>
              <a:rPr lang="en-US" sz="1800" dirty="0">
                <a:cs typeface="+mn-cs"/>
              </a:rPr>
              <a:t>Bringing Second Harvest produce truck to visit DOH clinics with free produce. </a:t>
            </a:r>
          </a:p>
          <a:p>
            <a:pPr>
              <a:spcAft>
                <a:spcPts val="600"/>
              </a:spcAft>
            </a:pPr>
            <a:endParaRPr lang="en-US" sz="1800" dirty="0">
              <a:cs typeface="+mn-cs"/>
            </a:endParaRPr>
          </a:p>
        </p:txBody>
      </p:sp>
    </p:spTree>
    <p:extLst>
      <p:ext uri="{BB962C8B-B14F-4D97-AF65-F5344CB8AC3E}">
        <p14:creationId xmlns:p14="http://schemas.microsoft.com/office/powerpoint/2010/main" val="5742894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D9CE3C4-25D7-403C-9312-F3B39099D2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2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itle 2">
            <a:extLst>
              <a:ext uri="{FF2B5EF4-FFF2-40B4-BE49-F238E27FC236}">
                <a16:creationId xmlns:a16="http://schemas.microsoft.com/office/drawing/2014/main" id="{0AED8A04-B3FA-414C-87FE-F48211075AAD}"/>
              </a:ext>
            </a:extLst>
          </p:cNvPr>
          <p:cNvSpPr>
            <a:spLocks noGrp="1"/>
          </p:cNvSpPr>
          <p:nvPr>
            <p:ph type="title"/>
          </p:nvPr>
        </p:nvSpPr>
        <p:spPr>
          <a:xfrm>
            <a:off x="5255846" y="20320"/>
            <a:ext cx="5773250" cy="1454051"/>
          </a:xfrm>
        </p:spPr>
        <p:txBody>
          <a:bodyPr vert="horz" lIns="91440" tIns="45720" rIns="91440" bIns="45720" rtlCol="0" anchor="b">
            <a:normAutofit/>
          </a:bodyPr>
          <a:lstStyle/>
          <a:p>
            <a:r>
              <a:rPr lang="en-US" b="1" kern="1200" dirty="0">
                <a:solidFill>
                  <a:srgbClr val="00A0AF"/>
                </a:solidFill>
                <a:latin typeface="Dreaming Outloud Pro" panose="020F0502020204030204" pitchFamily="66" charset="0"/>
                <a:cs typeface="Dreaming Outloud Pro" panose="020F0502020204030204" pitchFamily="66" charset="0"/>
              </a:rPr>
              <a:t>Going beyond our buildings…</a:t>
            </a:r>
            <a:endParaRPr lang="en-US" b="1" kern="1200" dirty="0">
              <a:solidFill>
                <a:srgbClr val="00A0AF"/>
              </a:solidFill>
              <a:latin typeface="+mj-lt"/>
              <a:ea typeface="+mj-ea"/>
              <a:cs typeface="+mj-cs"/>
            </a:endParaRPr>
          </a:p>
        </p:txBody>
      </p:sp>
      <p:pic>
        <p:nvPicPr>
          <p:cNvPr id="10" name="Picture 9" descr="A group of people holding kites&#10;&#10;Description automatically generated with medium confidence">
            <a:extLst>
              <a:ext uri="{FF2B5EF4-FFF2-40B4-BE49-F238E27FC236}">
                <a16:creationId xmlns:a16="http://schemas.microsoft.com/office/drawing/2014/main" id="{2E2E41A7-CF50-0883-C065-71A40FC4DA1C}"/>
              </a:ext>
            </a:extLst>
          </p:cNvPr>
          <p:cNvPicPr>
            <a:picLocks noChangeAspect="1"/>
          </p:cNvPicPr>
          <p:nvPr/>
        </p:nvPicPr>
        <p:blipFill rotWithShape="1">
          <a:blip r:embed="rId3" cstate="print">
            <a:alphaModFix/>
            <a:extLst>
              <a:ext uri="{28A0092B-C50C-407E-A947-70E740481C1C}">
                <a14:useLocalDpi xmlns:a14="http://schemas.microsoft.com/office/drawing/2010/main" val="0"/>
              </a:ext>
            </a:extLst>
          </a:blip>
          <a:srcRect l="1075" r="9558" b="2"/>
          <a:stretch/>
        </p:blipFill>
        <p:spPr>
          <a:xfrm>
            <a:off x="304" y="-20320"/>
            <a:ext cx="4445462" cy="3730714"/>
          </a:xfrm>
          <a:custGeom>
            <a:avLst/>
            <a:gdLst/>
            <a:ahLst/>
            <a:cxnLst/>
            <a:rect l="l" t="t" r="r" b="b"/>
            <a:pathLst>
              <a:path w="4443799" h="3776782">
                <a:moveTo>
                  <a:pt x="0" y="0"/>
                </a:moveTo>
                <a:lnTo>
                  <a:pt x="4164578" y="0"/>
                </a:lnTo>
                <a:lnTo>
                  <a:pt x="4238884" y="154250"/>
                </a:lnTo>
                <a:cubicBezTo>
                  <a:pt x="4370833" y="466214"/>
                  <a:pt x="4443799" y="809200"/>
                  <a:pt x="4443799" y="1169228"/>
                </a:cubicBezTo>
                <a:cubicBezTo>
                  <a:pt x="4443799" y="2609341"/>
                  <a:pt x="3276357" y="3776782"/>
                  <a:pt x="1836244" y="3776782"/>
                </a:cubicBezTo>
                <a:cubicBezTo>
                  <a:pt x="1206195" y="3776782"/>
                  <a:pt x="628337" y="3553326"/>
                  <a:pt x="177598" y="3181344"/>
                </a:cubicBezTo>
                <a:lnTo>
                  <a:pt x="0" y="3019932"/>
                </a:lnTo>
                <a:close/>
              </a:path>
            </a:pathLst>
          </a:custGeom>
          <a:effectLst>
            <a:softEdge rad="0"/>
          </a:effectLst>
        </p:spPr>
      </p:pic>
      <p:pic>
        <p:nvPicPr>
          <p:cNvPr id="4" name="Picture 3" descr="A picture containing text, person, outdoor, grass&#10;&#10;Description automatically generated">
            <a:extLst>
              <a:ext uri="{FF2B5EF4-FFF2-40B4-BE49-F238E27FC236}">
                <a16:creationId xmlns:a16="http://schemas.microsoft.com/office/drawing/2014/main" id="{3047AE0E-8CA4-AEAE-59A4-AFAA8977AAA1}"/>
              </a:ext>
            </a:extLst>
          </p:cNvPr>
          <p:cNvPicPr>
            <a:picLocks noChangeAspect="1"/>
          </p:cNvPicPr>
          <p:nvPr/>
        </p:nvPicPr>
        <p:blipFill>
          <a:blip r:embed="rId4" cstate="print">
            <a:alphaModFix/>
            <a:extLst>
              <a:ext uri="{28A0092B-C50C-407E-A947-70E740481C1C}">
                <a14:useLocalDpi xmlns:a14="http://schemas.microsoft.com/office/drawing/2010/main" val="0"/>
              </a:ext>
            </a:extLst>
          </a:blip>
          <a:srcRect t="8780" r="-5" b="-5"/>
          <a:stretch/>
        </p:blipFill>
        <p:spPr>
          <a:xfrm>
            <a:off x="8578" y="3917279"/>
            <a:ext cx="3440586" cy="2950205"/>
          </a:xfrm>
          <a:custGeom>
            <a:avLst/>
            <a:gdLst/>
            <a:ahLst/>
            <a:cxnLst/>
            <a:rect l="l" t="t" r="r" b="b"/>
            <a:pathLst>
              <a:path w="3440586" h="2950205">
                <a:moveTo>
                  <a:pt x="1539166" y="0"/>
                </a:moveTo>
                <a:cubicBezTo>
                  <a:pt x="2589292" y="0"/>
                  <a:pt x="3440586" y="851294"/>
                  <a:pt x="3440586" y="1901419"/>
                </a:cubicBezTo>
                <a:cubicBezTo>
                  <a:pt x="3440586" y="2229583"/>
                  <a:pt x="3357452" y="2538330"/>
                  <a:pt x="3211095" y="2807749"/>
                </a:cubicBezTo>
                <a:lnTo>
                  <a:pt x="3124550" y="2950205"/>
                </a:lnTo>
                <a:lnTo>
                  <a:pt x="0" y="2950205"/>
                </a:lnTo>
                <a:lnTo>
                  <a:pt x="0" y="788141"/>
                </a:lnTo>
                <a:lnTo>
                  <a:pt x="71938" y="691940"/>
                </a:lnTo>
                <a:cubicBezTo>
                  <a:pt x="420687" y="269355"/>
                  <a:pt x="948471" y="0"/>
                  <a:pt x="1539166" y="0"/>
                </a:cubicBezTo>
                <a:close/>
              </a:path>
            </a:pathLst>
          </a:custGeom>
          <a:effectLst>
            <a:softEdge rad="0"/>
          </a:effectLst>
        </p:spPr>
      </p:pic>
      <p:grpSp>
        <p:nvGrpSpPr>
          <p:cNvPr id="17" name="Group 16">
            <a:extLst>
              <a:ext uri="{FF2B5EF4-FFF2-40B4-BE49-F238E27FC236}">
                <a16:creationId xmlns:a16="http://schemas.microsoft.com/office/drawing/2014/main" id="{2E56C079-9BED-4728-8FAD-2F9E3A1791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4" y="-20320"/>
            <a:ext cx="4619342" cy="3993680"/>
            <a:chOff x="6642" y="0"/>
            <a:chExt cx="4656944" cy="4026189"/>
          </a:xfrm>
        </p:grpSpPr>
        <p:sp>
          <p:nvSpPr>
            <p:cNvPr id="18" name="Freeform: Shape 17">
              <a:extLst>
                <a:ext uri="{FF2B5EF4-FFF2-40B4-BE49-F238E27FC236}">
                  <a16:creationId xmlns:a16="http://schemas.microsoft.com/office/drawing/2014/main" id="{4FE2DBDC-CA19-4342-8088-8ADCA94AA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0"/>
              <a:ext cx="4481649" cy="3774194"/>
            </a:xfrm>
            <a:custGeom>
              <a:avLst/>
              <a:gdLst>
                <a:gd name="connsiteX0" fmla="*/ 3838758 w 4481649"/>
                <a:gd name="connsiteY0" fmla="*/ 0 h 3774194"/>
                <a:gd name="connsiteX1" fmla="*/ 4072279 w 4481649"/>
                <a:gd name="connsiteY1" fmla="*/ 0 h 3774194"/>
                <a:gd name="connsiteX2" fmla="*/ 4075362 w 4481649"/>
                <a:gd name="connsiteY2" fmla="*/ 4673 h 3774194"/>
                <a:gd name="connsiteX3" fmla="*/ 4106646 w 4481649"/>
                <a:gd name="connsiteY3" fmla="*/ 54070 h 3774194"/>
                <a:gd name="connsiteX4" fmla="*/ 4136804 w 4481649"/>
                <a:gd name="connsiteY4" fmla="*/ 104160 h 3774194"/>
                <a:gd name="connsiteX5" fmla="*/ 4246950 w 4481649"/>
                <a:gd name="connsiteY5" fmla="*/ 310241 h 3774194"/>
                <a:gd name="connsiteX6" fmla="*/ 4397741 w 4481649"/>
                <a:gd name="connsiteY6" fmla="*/ 750480 h 3774194"/>
                <a:gd name="connsiteX7" fmla="*/ 4433098 w 4481649"/>
                <a:gd name="connsiteY7" fmla="*/ 979526 h 3774194"/>
                <a:gd name="connsiteX8" fmla="*/ 4456064 w 4481649"/>
                <a:gd name="connsiteY8" fmla="*/ 1208745 h 3774194"/>
                <a:gd name="connsiteX9" fmla="*/ 4474350 w 4481649"/>
                <a:gd name="connsiteY9" fmla="*/ 1437964 h 3774194"/>
                <a:gd name="connsiteX10" fmla="*/ 4478075 w 4481649"/>
                <a:gd name="connsiteY10" fmla="*/ 1495420 h 3774194"/>
                <a:gd name="connsiteX11" fmla="*/ 4479722 w 4481649"/>
                <a:gd name="connsiteY11" fmla="*/ 1524971 h 3774194"/>
                <a:gd name="connsiteX12" fmla="*/ 4480936 w 4481649"/>
                <a:gd name="connsiteY12" fmla="*/ 1555043 h 3774194"/>
                <a:gd name="connsiteX13" fmla="*/ 4479288 w 4481649"/>
                <a:gd name="connsiteY13" fmla="*/ 1676195 h 3774194"/>
                <a:gd name="connsiteX14" fmla="*/ 4355883 w 4481649"/>
                <a:gd name="connsiteY14" fmla="*/ 2152052 h 3774194"/>
                <a:gd name="connsiteX15" fmla="*/ 4081600 w 4481649"/>
                <a:gd name="connsiteY15" fmla="*/ 2556153 h 3774194"/>
                <a:gd name="connsiteX16" fmla="*/ 3914431 w 4481649"/>
                <a:gd name="connsiteY16" fmla="*/ 2724623 h 3774194"/>
                <a:gd name="connsiteX17" fmla="*/ 3740156 w 4481649"/>
                <a:gd name="connsiteY17" fmla="*/ 2877753 h 3774194"/>
                <a:gd name="connsiteX18" fmla="*/ 3386143 w 4481649"/>
                <a:gd name="connsiteY18" fmla="*/ 3153683 h 3774194"/>
                <a:gd name="connsiteX19" fmla="*/ 3297056 w 4481649"/>
                <a:gd name="connsiteY19" fmla="*/ 3221018 h 3774194"/>
                <a:gd name="connsiteX20" fmla="*/ 3205542 w 4481649"/>
                <a:gd name="connsiteY20" fmla="*/ 3288787 h 3774194"/>
                <a:gd name="connsiteX21" fmla="*/ 3111775 w 4481649"/>
                <a:gd name="connsiteY21" fmla="*/ 3355690 h 3774194"/>
                <a:gd name="connsiteX22" fmla="*/ 3015060 w 4481649"/>
                <a:gd name="connsiteY22" fmla="*/ 3420685 h 3774194"/>
                <a:gd name="connsiteX23" fmla="*/ 2812014 w 4481649"/>
                <a:gd name="connsiteY23" fmla="*/ 3542705 h 3774194"/>
                <a:gd name="connsiteX24" fmla="*/ 2593627 w 4481649"/>
                <a:gd name="connsiteY24" fmla="*/ 3646439 h 3774194"/>
                <a:gd name="connsiteX25" fmla="*/ 2118377 w 4481649"/>
                <a:gd name="connsiteY25" fmla="*/ 3765771 h 3774194"/>
                <a:gd name="connsiteX26" fmla="*/ 1996011 w 4481649"/>
                <a:gd name="connsiteY26" fmla="*/ 3773484 h 3774194"/>
                <a:gd name="connsiteX27" fmla="*/ 1965420 w 4481649"/>
                <a:gd name="connsiteY27" fmla="*/ 3774177 h 3774194"/>
                <a:gd name="connsiteX28" fmla="*/ 1934915 w 4481649"/>
                <a:gd name="connsiteY28" fmla="*/ 3774003 h 3774194"/>
                <a:gd name="connsiteX29" fmla="*/ 1904497 w 4481649"/>
                <a:gd name="connsiteY29" fmla="*/ 3773658 h 3774194"/>
                <a:gd name="connsiteX30" fmla="*/ 1874945 w 4481649"/>
                <a:gd name="connsiteY30" fmla="*/ 3772531 h 3774194"/>
                <a:gd name="connsiteX31" fmla="*/ 1638881 w 4481649"/>
                <a:gd name="connsiteY31" fmla="*/ 3753725 h 3774194"/>
                <a:gd name="connsiteX32" fmla="*/ 1404288 w 4481649"/>
                <a:gd name="connsiteY32" fmla="*/ 3712301 h 3774194"/>
                <a:gd name="connsiteX33" fmla="*/ 1173856 w 4481649"/>
                <a:gd name="connsiteY33" fmla="*/ 3647392 h 3774194"/>
                <a:gd name="connsiteX34" fmla="*/ 732751 w 4481649"/>
                <a:gd name="connsiteY34" fmla="*/ 3452230 h 3774194"/>
                <a:gd name="connsiteX35" fmla="*/ 360973 w 4481649"/>
                <a:gd name="connsiteY35" fmla="*/ 3148396 h 3774194"/>
                <a:gd name="connsiteX36" fmla="*/ 210269 w 4481649"/>
                <a:gd name="connsiteY36" fmla="*/ 2965542 h 3774194"/>
                <a:gd name="connsiteX37" fmla="*/ 78631 w 4481649"/>
                <a:gd name="connsiteY37" fmla="*/ 2771940 h 3774194"/>
                <a:gd name="connsiteX38" fmla="*/ 47866 w 4481649"/>
                <a:gd name="connsiteY38" fmla="*/ 2722630 h 3774194"/>
                <a:gd name="connsiteX39" fmla="*/ 18488 w 4481649"/>
                <a:gd name="connsiteY39" fmla="*/ 2674792 h 3774194"/>
                <a:gd name="connsiteX40" fmla="*/ 0 w 4481649"/>
                <a:gd name="connsiteY40" fmla="*/ 2645223 h 3774194"/>
                <a:gd name="connsiteX41" fmla="*/ 0 w 4481649"/>
                <a:gd name="connsiteY41" fmla="*/ 2227021 h 3774194"/>
                <a:gd name="connsiteX42" fmla="*/ 25421 w 4481649"/>
                <a:gd name="connsiteY42" fmla="*/ 2260119 h 3774194"/>
                <a:gd name="connsiteX43" fmla="*/ 167979 w 4481649"/>
                <a:gd name="connsiteY43" fmla="*/ 2432922 h 3774194"/>
                <a:gd name="connsiteX44" fmla="*/ 238868 w 4481649"/>
                <a:gd name="connsiteY44" fmla="*/ 2523135 h 3774194"/>
                <a:gd name="connsiteX45" fmla="*/ 272926 w 4481649"/>
                <a:gd name="connsiteY45" fmla="*/ 2567420 h 3774194"/>
                <a:gd name="connsiteX46" fmla="*/ 306290 w 4481649"/>
                <a:gd name="connsiteY46" fmla="*/ 2609797 h 3774194"/>
                <a:gd name="connsiteX47" fmla="*/ 592966 w 4481649"/>
                <a:gd name="connsiteY47" fmla="*/ 2922991 h 3774194"/>
                <a:gd name="connsiteX48" fmla="*/ 745402 w 4481649"/>
                <a:gd name="connsiteY48" fmla="*/ 3063902 h 3774194"/>
                <a:gd name="connsiteX49" fmla="*/ 905033 w 4481649"/>
                <a:gd name="connsiteY49" fmla="*/ 3193806 h 3774194"/>
                <a:gd name="connsiteX50" fmla="*/ 1261644 w 4481649"/>
                <a:gd name="connsiteY50" fmla="*/ 3399280 h 3774194"/>
                <a:gd name="connsiteX51" fmla="*/ 1461138 w 4481649"/>
                <a:gd name="connsiteY51" fmla="*/ 3457343 h 3774194"/>
                <a:gd name="connsiteX52" fmla="*/ 1512268 w 4481649"/>
                <a:gd name="connsiteY52" fmla="*/ 3467570 h 3774194"/>
                <a:gd name="connsiteX53" fmla="*/ 1563832 w 4481649"/>
                <a:gd name="connsiteY53" fmla="*/ 3476149 h 3774194"/>
                <a:gd name="connsiteX54" fmla="*/ 1667912 w 4481649"/>
                <a:gd name="connsiteY54" fmla="*/ 3488455 h 3774194"/>
                <a:gd name="connsiteX55" fmla="*/ 1720255 w 4481649"/>
                <a:gd name="connsiteY55" fmla="*/ 3492441 h 3774194"/>
                <a:gd name="connsiteX56" fmla="*/ 1772771 w 4481649"/>
                <a:gd name="connsiteY56" fmla="*/ 3495215 h 3774194"/>
                <a:gd name="connsiteX57" fmla="*/ 1825462 w 4481649"/>
                <a:gd name="connsiteY57" fmla="*/ 3496428 h 3774194"/>
                <a:gd name="connsiteX58" fmla="*/ 1878238 w 4481649"/>
                <a:gd name="connsiteY58" fmla="*/ 3496167 h 3774194"/>
                <a:gd name="connsiteX59" fmla="*/ 1904671 w 4481649"/>
                <a:gd name="connsiteY59" fmla="*/ 3495907 h 3774194"/>
                <a:gd name="connsiteX60" fmla="*/ 1930149 w 4481649"/>
                <a:gd name="connsiteY60" fmla="*/ 3494782 h 3774194"/>
                <a:gd name="connsiteX61" fmla="*/ 1955541 w 4481649"/>
                <a:gd name="connsiteY61" fmla="*/ 3493482 h 3774194"/>
                <a:gd name="connsiteX62" fmla="*/ 1980846 w 4481649"/>
                <a:gd name="connsiteY62" fmla="*/ 3491401 h 3774194"/>
                <a:gd name="connsiteX63" fmla="*/ 2081199 w 4481649"/>
                <a:gd name="connsiteY63" fmla="*/ 3479010 h 3774194"/>
                <a:gd name="connsiteX64" fmla="*/ 2463462 w 4481649"/>
                <a:gd name="connsiteY64" fmla="*/ 3353524 h 3774194"/>
                <a:gd name="connsiteX65" fmla="*/ 2816606 w 4481649"/>
                <a:gd name="connsiteY65" fmla="*/ 3133490 h 3774194"/>
                <a:gd name="connsiteX66" fmla="*/ 2902227 w 4481649"/>
                <a:gd name="connsiteY66" fmla="*/ 3068842 h 3774194"/>
                <a:gd name="connsiteX67" fmla="*/ 2987849 w 4481649"/>
                <a:gd name="connsiteY67" fmla="*/ 3002026 h 3774194"/>
                <a:gd name="connsiteX68" fmla="*/ 3161258 w 4481649"/>
                <a:gd name="connsiteY68" fmla="*/ 2863368 h 3774194"/>
                <a:gd name="connsiteX69" fmla="*/ 3517696 w 4481649"/>
                <a:gd name="connsiteY69" fmla="*/ 2594978 h 3774194"/>
                <a:gd name="connsiteX70" fmla="*/ 3849781 w 4481649"/>
                <a:gd name="connsiteY70" fmla="*/ 2328061 h 3774194"/>
                <a:gd name="connsiteX71" fmla="*/ 4115313 w 4481649"/>
                <a:gd name="connsiteY71" fmla="*/ 2022147 h 3774194"/>
                <a:gd name="connsiteX72" fmla="*/ 4205786 w 4481649"/>
                <a:gd name="connsiteY72" fmla="*/ 1844318 h 3774194"/>
                <a:gd name="connsiteX73" fmla="*/ 4260902 w 4481649"/>
                <a:gd name="connsiteY73" fmla="*/ 1650024 h 3774194"/>
                <a:gd name="connsiteX74" fmla="*/ 4276155 w 4481649"/>
                <a:gd name="connsiteY74" fmla="*/ 1548110 h 3774194"/>
                <a:gd name="connsiteX75" fmla="*/ 4278669 w 4481649"/>
                <a:gd name="connsiteY75" fmla="*/ 1522285 h 3774194"/>
                <a:gd name="connsiteX76" fmla="*/ 4280575 w 4481649"/>
                <a:gd name="connsiteY76" fmla="*/ 1495940 h 3774194"/>
                <a:gd name="connsiteX77" fmla="*/ 4283348 w 4481649"/>
                <a:gd name="connsiteY77" fmla="*/ 1441517 h 3774194"/>
                <a:gd name="connsiteX78" fmla="*/ 4278582 w 4481649"/>
                <a:gd name="connsiteY78" fmla="*/ 1223910 h 3774194"/>
                <a:gd name="connsiteX79" fmla="*/ 4247990 w 4481649"/>
                <a:gd name="connsiteY79" fmla="*/ 1008990 h 3774194"/>
                <a:gd name="connsiteX80" fmla="*/ 4196080 w 4481649"/>
                <a:gd name="connsiteY80" fmla="*/ 799270 h 3774194"/>
                <a:gd name="connsiteX81" fmla="*/ 4062015 w 4481649"/>
                <a:gd name="connsiteY81" fmla="*/ 392396 h 3774194"/>
                <a:gd name="connsiteX82" fmla="*/ 3970675 w 4481649"/>
                <a:gd name="connsiteY82" fmla="*/ 199228 h 3774194"/>
                <a:gd name="connsiteX83" fmla="*/ 3944070 w 4481649"/>
                <a:gd name="connsiteY83" fmla="*/ 152951 h 3774194"/>
                <a:gd name="connsiteX84" fmla="*/ 3916078 w 4481649"/>
                <a:gd name="connsiteY84" fmla="*/ 107540 h 3774194"/>
                <a:gd name="connsiteX85" fmla="*/ 3886439 w 4481649"/>
                <a:gd name="connsiteY85" fmla="*/ 63170 h 3774194"/>
                <a:gd name="connsiteX86" fmla="*/ 3855502 w 4481649"/>
                <a:gd name="connsiteY86" fmla="*/ 19753 h 3774194"/>
                <a:gd name="connsiteX87" fmla="*/ 143864 w 4481649"/>
                <a:gd name="connsiteY87" fmla="*/ 0 h 3774194"/>
                <a:gd name="connsiteX88" fmla="*/ 437641 w 4481649"/>
                <a:gd name="connsiteY88" fmla="*/ 0 h 3774194"/>
                <a:gd name="connsiteX89" fmla="*/ 429955 w 4481649"/>
                <a:gd name="connsiteY89" fmla="*/ 6407 h 3774194"/>
                <a:gd name="connsiteX90" fmla="*/ 137300 w 4481649"/>
                <a:gd name="connsiteY90" fmla="*/ 320554 h 3774194"/>
                <a:gd name="connsiteX91" fmla="*/ 12931 w 4481649"/>
                <a:gd name="connsiteY91" fmla="*/ 495447 h 3774194"/>
                <a:gd name="connsiteX92" fmla="*/ 0 w 4481649"/>
                <a:gd name="connsiteY92" fmla="*/ 517906 h 3774194"/>
                <a:gd name="connsiteX93" fmla="*/ 0 w 4481649"/>
                <a:gd name="connsiteY93" fmla="*/ 176135 h 3774194"/>
                <a:gd name="connsiteX94" fmla="*/ 125001 w 4481649"/>
                <a:gd name="connsiteY94" fmla="*/ 19820 h 377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481649" h="3774194">
                  <a:moveTo>
                    <a:pt x="3838758" y="0"/>
                  </a:moveTo>
                  <a:lnTo>
                    <a:pt x="4072279" y="0"/>
                  </a:lnTo>
                  <a:lnTo>
                    <a:pt x="4075362" y="4673"/>
                  </a:lnTo>
                  <a:cubicBezTo>
                    <a:pt x="4085761" y="21140"/>
                    <a:pt x="4096420" y="37518"/>
                    <a:pt x="4106646" y="54070"/>
                  </a:cubicBezTo>
                  <a:lnTo>
                    <a:pt x="4136804" y="104160"/>
                  </a:lnTo>
                  <a:cubicBezTo>
                    <a:pt x="4176234" y="171410"/>
                    <a:pt x="4213413" y="239959"/>
                    <a:pt x="4246950" y="310241"/>
                  </a:cubicBezTo>
                  <a:cubicBezTo>
                    <a:pt x="4314200" y="450805"/>
                    <a:pt x="4366023" y="598737"/>
                    <a:pt x="4397741" y="750480"/>
                  </a:cubicBezTo>
                  <a:cubicBezTo>
                    <a:pt x="4413514" y="826396"/>
                    <a:pt x="4424520" y="902917"/>
                    <a:pt x="4433098" y="979526"/>
                  </a:cubicBezTo>
                  <a:cubicBezTo>
                    <a:pt x="4441851" y="1056048"/>
                    <a:pt x="4448872" y="1132484"/>
                    <a:pt x="4456064" y="1208745"/>
                  </a:cubicBezTo>
                  <a:cubicBezTo>
                    <a:pt x="4462910" y="1285094"/>
                    <a:pt x="4468976" y="1361442"/>
                    <a:pt x="4474350" y="1437964"/>
                  </a:cubicBezTo>
                  <a:lnTo>
                    <a:pt x="4478075" y="1495420"/>
                  </a:lnTo>
                  <a:cubicBezTo>
                    <a:pt x="4478769" y="1504867"/>
                    <a:pt x="4479203" y="1515005"/>
                    <a:pt x="4479722" y="1524971"/>
                  </a:cubicBezTo>
                  <a:cubicBezTo>
                    <a:pt x="4480243" y="1534938"/>
                    <a:pt x="4480762" y="1544991"/>
                    <a:pt x="4480936" y="1555043"/>
                  </a:cubicBezTo>
                  <a:cubicBezTo>
                    <a:pt x="4482236" y="1595167"/>
                    <a:pt x="4481802" y="1635638"/>
                    <a:pt x="4479288" y="1676195"/>
                  </a:cubicBezTo>
                  <a:cubicBezTo>
                    <a:pt x="4469929" y="1838512"/>
                    <a:pt x="4426339" y="2002042"/>
                    <a:pt x="4355883" y="2152052"/>
                  </a:cubicBezTo>
                  <a:cubicBezTo>
                    <a:pt x="4285601" y="2302496"/>
                    <a:pt x="4188714" y="2437514"/>
                    <a:pt x="4081600" y="2556153"/>
                  </a:cubicBezTo>
                  <a:cubicBezTo>
                    <a:pt x="4028043" y="2615690"/>
                    <a:pt x="3971801" y="2671500"/>
                    <a:pt x="3914431" y="2724623"/>
                  </a:cubicBezTo>
                  <a:cubicBezTo>
                    <a:pt x="3857061" y="2777747"/>
                    <a:pt x="3798911" y="2828876"/>
                    <a:pt x="3740156" y="2877753"/>
                  </a:cubicBezTo>
                  <a:cubicBezTo>
                    <a:pt x="3622902" y="2975940"/>
                    <a:pt x="3503050" y="3065461"/>
                    <a:pt x="3386143" y="3153683"/>
                  </a:cubicBezTo>
                  <a:lnTo>
                    <a:pt x="3297056" y="3221018"/>
                  </a:lnTo>
                  <a:cubicBezTo>
                    <a:pt x="3266898" y="3243636"/>
                    <a:pt x="3236480" y="3266429"/>
                    <a:pt x="3205542" y="3288787"/>
                  </a:cubicBezTo>
                  <a:cubicBezTo>
                    <a:pt x="3174691" y="3311233"/>
                    <a:pt x="3143492" y="3333591"/>
                    <a:pt x="3111775" y="3355690"/>
                  </a:cubicBezTo>
                  <a:cubicBezTo>
                    <a:pt x="3079970" y="3377615"/>
                    <a:pt x="3047905" y="3399367"/>
                    <a:pt x="3015060" y="3420685"/>
                  </a:cubicBezTo>
                  <a:cubicBezTo>
                    <a:pt x="2949718" y="3463410"/>
                    <a:pt x="2882296" y="3504834"/>
                    <a:pt x="2812014" y="3542705"/>
                  </a:cubicBezTo>
                  <a:cubicBezTo>
                    <a:pt x="2741818" y="3580750"/>
                    <a:pt x="2669196" y="3616108"/>
                    <a:pt x="2593627" y="3646439"/>
                  </a:cubicBezTo>
                  <a:cubicBezTo>
                    <a:pt x="2443183" y="3707968"/>
                    <a:pt x="2281560" y="3749478"/>
                    <a:pt x="2118377" y="3765771"/>
                  </a:cubicBezTo>
                  <a:cubicBezTo>
                    <a:pt x="2077559" y="3769671"/>
                    <a:pt x="2036742" y="3772618"/>
                    <a:pt x="1996011" y="3773484"/>
                  </a:cubicBezTo>
                  <a:lnTo>
                    <a:pt x="1965420" y="3774177"/>
                  </a:lnTo>
                  <a:cubicBezTo>
                    <a:pt x="1955280" y="3774264"/>
                    <a:pt x="1945054" y="3774003"/>
                    <a:pt x="1934915" y="3774003"/>
                  </a:cubicBezTo>
                  <a:lnTo>
                    <a:pt x="1904497" y="3773658"/>
                  </a:lnTo>
                  <a:lnTo>
                    <a:pt x="1874945" y="3772531"/>
                  </a:lnTo>
                  <a:cubicBezTo>
                    <a:pt x="1796257" y="3770017"/>
                    <a:pt x="1717395" y="3763778"/>
                    <a:pt x="1638881" y="3753725"/>
                  </a:cubicBezTo>
                  <a:cubicBezTo>
                    <a:pt x="1560279" y="3744192"/>
                    <a:pt x="1481850" y="3730500"/>
                    <a:pt x="1404288" y="3712301"/>
                  </a:cubicBezTo>
                  <a:cubicBezTo>
                    <a:pt x="1326813" y="3693928"/>
                    <a:pt x="1249944" y="3672177"/>
                    <a:pt x="1173856" y="3647392"/>
                  </a:cubicBezTo>
                  <a:cubicBezTo>
                    <a:pt x="1021938" y="3597388"/>
                    <a:pt x="871755" y="3535165"/>
                    <a:pt x="732751" y="3452230"/>
                  </a:cubicBezTo>
                  <a:cubicBezTo>
                    <a:pt x="593659" y="3369470"/>
                    <a:pt x="469474" y="3264522"/>
                    <a:pt x="360973" y="3148396"/>
                  </a:cubicBezTo>
                  <a:cubicBezTo>
                    <a:pt x="306463" y="3090420"/>
                    <a:pt x="256893" y="3028718"/>
                    <a:pt x="210269" y="2965542"/>
                  </a:cubicBezTo>
                  <a:cubicBezTo>
                    <a:pt x="163905" y="2902105"/>
                    <a:pt x="119795" y="2837716"/>
                    <a:pt x="78631" y="2771940"/>
                  </a:cubicBezTo>
                  <a:cubicBezTo>
                    <a:pt x="68059" y="2755648"/>
                    <a:pt x="58093" y="2739095"/>
                    <a:pt x="47866" y="2722630"/>
                  </a:cubicBezTo>
                  <a:lnTo>
                    <a:pt x="18488" y="2674792"/>
                  </a:lnTo>
                  <a:lnTo>
                    <a:pt x="0" y="2645223"/>
                  </a:lnTo>
                  <a:lnTo>
                    <a:pt x="0" y="2227021"/>
                  </a:lnTo>
                  <a:lnTo>
                    <a:pt x="25421" y="2260119"/>
                  </a:lnTo>
                  <a:cubicBezTo>
                    <a:pt x="71871" y="2316968"/>
                    <a:pt x="120401" y="2373818"/>
                    <a:pt x="167979" y="2432922"/>
                  </a:cubicBezTo>
                  <a:cubicBezTo>
                    <a:pt x="191810" y="2462385"/>
                    <a:pt x="215382" y="2492545"/>
                    <a:pt x="238868" y="2523135"/>
                  </a:cubicBezTo>
                  <a:lnTo>
                    <a:pt x="272926" y="2567420"/>
                  </a:lnTo>
                  <a:cubicBezTo>
                    <a:pt x="284104" y="2581545"/>
                    <a:pt x="294765" y="2596017"/>
                    <a:pt x="306290" y="2609797"/>
                  </a:cubicBezTo>
                  <a:cubicBezTo>
                    <a:pt x="396245" y="2721936"/>
                    <a:pt x="493826" y="2825149"/>
                    <a:pt x="592966" y="2922991"/>
                  </a:cubicBezTo>
                  <a:cubicBezTo>
                    <a:pt x="642796" y="2971695"/>
                    <a:pt x="693493" y="3018751"/>
                    <a:pt x="745402" y="3063902"/>
                  </a:cubicBezTo>
                  <a:cubicBezTo>
                    <a:pt x="797312" y="3109052"/>
                    <a:pt x="850176" y="3152729"/>
                    <a:pt x="905033" y="3193806"/>
                  </a:cubicBezTo>
                  <a:cubicBezTo>
                    <a:pt x="1014313" y="3276135"/>
                    <a:pt x="1132171" y="3349710"/>
                    <a:pt x="1261644" y="3399280"/>
                  </a:cubicBezTo>
                  <a:cubicBezTo>
                    <a:pt x="1326206" y="3424066"/>
                    <a:pt x="1393108" y="3443044"/>
                    <a:pt x="1461138" y="3457343"/>
                  </a:cubicBezTo>
                  <a:cubicBezTo>
                    <a:pt x="1478210" y="3460723"/>
                    <a:pt x="1495109" y="3464623"/>
                    <a:pt x="1512268" y="3467570"/>
                  </a:cubicBezTo>
                  <a:lnTo>
                    <a:pt x="1563832" y="3476149"/>
                  </a:lnTo>
                  <a:cubicBezTo>
                    <a:pt x="1598409" y="3480742"/>
                    <a:pt x="1632988" y="3485595"/>
                    <a:pt x="1667912" y="3488455"/>
                  </a:cubicBezTo>
                  <a:cubicBezTo>
                    <a:pt x="1685330" y="3490101"/>
                    <a:pt x="1702749" y="3491661"/>
                    <a:pt x="1720255" y="3492441"/>
                  </a:cubicBezTo>
                  <a:cubicBezTo>
                    <a:pt x="1737760" y="3493309"/>
                    <a:pt x="1755180" y="3494695"/>
                    <a:pt x="1772771" y="3495215"/>
                  </a:cubicBezTo>
                  <a:lnTo>
                    <a:pt x="1825462" y="3496428"/>
                  </a:lnTo>
                  <a:cubicBezTo>
                    <a:pt x="1842968" y="3496862"/>
                    <a:pt x="1860646" y="3496254"/>
                    <a:pt x="1878238" y="3496167"/>
                  </a:cubicBezTo>
                  <a:lnTo>
                    <a:pt x="1904671" y="3495907"/>
                  </a:lnTo>
                  <a:cubicBezTo>
                    <a:pt x="1913250" y="3495648"/>
                    <a:pt x="1921656" y="3495128"/>
                    <a:pt x="1930149" y="3494782"/>
                  </a:cubicBezTo>
                  <a:cubicBezTo>
                    <a:pt x="1938642" y="3494348"/>
                    <a:pt x="1947135" y="3494088"/>
                    <a:pt x="1955541" y="3493482"/>
                  </a:cubicBezTo>
                  <a:lnTo>
                    <a:pt x="1980846" y="3491401"/>
                  </a:lnTo>
                  <a:cubicBezTo>
                    <a:pt x="2014556" y="3488716"/>
                    <a:pt x="2048009" y="3484208"/>
                    <a:pt x="2081199" y="3479010"/>
                  </a:cubicBezTo>
                  <a:cubicBezTo>
                    <a:pt x="2214051" y="3456996"/>
                    <a:pt x="2341789" y="3413926"/>
                    <a:pt x="2463462" y="3353524"/>
                  </a:cubicBezTo>
                  <a:cubicBezTo>
                    <a:pt x="2585568" y="3293814"/>
                    <a:pt x="2701781" y="3217378"/>
                    <a:pt x="2816606" y="3133490"/>
                  </a:cubicBezTo>
                  <a:cubicBezTo>
                    <a:pt x="2845291" y="3112605"/>
                    <a:pt x="2873803" y="3090853"/>
                    <a:pt x="2902227" y="3068842"/>
                  </a:cubicBezTo>
                  <a:cubicBezTo>
                    <a:pt x="2930826" y="3046917"/>
                    <a:pt x="2959337" y="3024644"/>
                    <a:pt x="2987849" y="3002026"/>
                  </a:cubicBezTo>
                  <a:lnTo>
                    <a:pt x="3161258" y="2863368"/>
                  </a:lnTo>
                  <a:cubicBezTo>
                    <a:pt x="3280244" y="2768994"/>
                    <a:pt x="3400357" y="2681119"/>
                    <a:pt x="3517696" y="2594978"/>
                  </a:cubicBezTo>
                  <a:cubicBezTo>
                    <a:pt x="3634949" y="2508836"/>
                    <a:pt x="3747781" y="2421829"/>
                    <a:pt x="3849781" y="2328061"/>
                  </a:cubicBezTo>
                  <a:cubicBezTo>
                    <a:pt x="3951782" y="2234467"/>
                    <a:pt x="4043903" y="2134719"/>
                    <a:pt x="4115313" y="2022147"/>
                  </a:cubicBezTo>
                  <a:cubicBezTo>
                    <a:pt x="4151016" y="1965904"/>
                    <a:pt x="4181521" y="1906627"/>
                    <a:pt x="4205786" y="1844318"/>
                  </a:cubicBezTo>
                  <a:cubicBezTo>
                    <a:pt x="4230225" y="1782095"/>
                    <a:pt x="4247817" y="1716926"/>
                    <a:pt x="4260902" y="1650024"/>
                  </a:cubicBezTo>
                  <a:cubicBezTo>
                    <a:pt x="4267402" y="1616572"/>
                    <a:pt x="4272602" y="1582515"/>
                    <a:pt x="4276155" y="1548110"/>
                  </a:cubicBezTo>
                  <a:cubicBezTo>
                    <a:pt x="4277195" y="1539531"/>
                    <a:pt x="4277889" y="1530864"/>
                    <a:pt x="4278669" y="1522285"/>
                  </a:cubicBezTo>
                  <a:cubicBezTo>
                    <a:pt x="4279361" y="1513618"/>
                    <a:pt x="4280229" y="1505126"/>
                    <a:pt x="4280575" y="1495940"/>
                  </a:cubicBezTo>
                  <a:lnTo>
                    <a:pt x="4283348" y="1441517"/>
                  </a:lnTo>
                  <a:cubicBezTo>
                    <a:pt x="4285861" y="1368895"/>
                    <a:pt x="4284301" y="1296186"/>
                    <a:pt x="4278582" y="1223910"/>
                  </a:cubicBezTo>
                  <a:cubicBezTo>
                    <a:pt x="4273036" y="1151549"/>
                    <a:pt x="4262376" y="1079793"/>
                    <a:pt x="4247990" y="1008990"/>
                  </a:cubicBezTo>
                  <a:cubicBezTo>
                    <a:pt x="4233431" y="938189"/>
                    <a:pt x="4215232" y="868339"/>
                    <a:pt x="4196080" y="799270"/>
                  </a:cubicBezTo>
                  <a:cubicBezTo>
                    <a:pt x="4157862" y="661046"/>
                    <a:pt x="4115658" y="524642"/>
                    <a:pt x="4062015" y="392396"/>
                  </a:cubicBezTo>
                  <a:cubicBezTo>
                    <a:pt x="4035151" y="326360"/>
                    <a:pt x="4005165" y="261537"/>
                    <a:pt x="3970675" y="199228"/>
                  </a:cubicBezTo>
                  <a:cubicBezTo>
                    <a:pt x="3962269" y="183543"/>
                    <a:pt x="3952995" y="168290"/>
                    <a:pt x="3944070" y="152951"/>
                  </a:cubicBezTo>
                  <a:cubicBezTo>
                    <a:pt x="3934883" y="137699"/>
                    <a:pt x="3925350" y="122706"/>
                    <a:pt x="3916078" y="107540"/>
                  </a:cubicBezTo>
                  <a:lnTo>
                    <a:pt x="3886439" y="63170"/>
                  </a:lnTo>
                  <a:lnTo>
                    <a:pt x="3855502" y="19753"/>
                  </a:lnTo>
                  <a:close/>
                  <a:moveTo>
                    <a:pt x="143864" y="0"/>
                  </a:moveTo>
                  <a:lnTo>
                    <a:pt x="437641" y="0"/>
                  </a:lnTo>
                  <a:lnTo>
                    <a:pt x="429955" y="6407"/>
                  </a:lnTo>
                  <a:cubicBezTo>
                    <a:pt x="323796" y="102687"/>
                    <a:pt x="225436" y="207721"/>
                    <a:pt x="137300" y="320554"/>
                  </a:cubicBezTo>
                  <a:cubicBezTo>
                    <a:pt x="93146" y="376884"/>
                    <a:pt x="51592" y="435250"/>
                    <a:pt x="12931" y="495447"/>
                  </a:cubicBezTo>
                  <a:lnTo>
                    <a:pt x="0" y="517906"/>
                  </a:lnTo>
                  <a:lnTo>
                    <a:pt x="0" y="176135"/>
                  </a:lnTo>
                  <a:lnTo>
                    <a:pt x="125001" y="1982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Freeform: Shape 18">
              <a:extLst>
                <a:ext uri="{FF2B5EF4-FFF2-40B4-BE49-F238E27FC236}">
                  <a16:creationId xmlns:a16="http://schemas.microsoft.com/office/drawing/2014/main" id="{F5A22C1F-1C9F-4DFC-AD2E-4BF0D7713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452858" cy="3729027"/>
            </a:xfrm>
            <a:custGeom>
              <a:avLst/>
              <a:gdLst>
                <a:gd name="connsiteX0" fmla="*/ 3491469 w 4452858"/>
                <a:gd name="connsiteY0" fmla="*/ 0 h 3729027"/>
                <a:gd name="connsiteX1" fmla="*/ 4038310 w 4452858"/>
                <a:gd name="connsiteY1" fmla="*/ 0 h 3729027"/>
                <a:gd name="connsiteX2" fmla="*/ 4126393 w 4452858"/>
                <a:gd name="connsiteY2" fmla="*/ 144253 h 3729027"/>
                <a:gd name="connsiteX3" fmla="*/ 4452858 w 4452858"/>
                <a:gd name="connsiteY3" fmla="*/ 1509806 h 3729027"/>
                <a:gd name="connsiteX4" fmla="*/ 3318809 w 4452858"/>
                <a:gd name="connsiteY4" fmla="*/ 3104286 h 3729027"/>
                <a:gd name="connsiteX5" fmla="*/ 1929716 w 4452858"/>
                <a:gd name="connsiteY5" fmla="*/ 3729027 h 3729027"/>
                <a:gd name="connsiteX6" fmla="*/ 92844 w 4452858"/>
                <a:gd name="connsiteY6" fmla="*/ 2672799 h 3729027"/>
                <a:gd name="connsiteX7" fmla="*/ 0 w 4452858"/>
                <a:gd name="connsiteY7" fmla="*/ 2540909 h 3729027"/>
                <a:gd name="connsiteX8" fmla="*/ 0 w 4452858"/>
                <a:gd name="connsiteY8" fmla="*/ 1684718 h 3729027"/>
                <a:gd name="connsiteX9" fmla="*/ 380 w 4452858"/>
                <a:gd name="connsiteY9" fmla="*/ 1686965 h 3729027"/>
                <a:gd name="connsiteX10" fmla="*/ 293898 w 4452858"/>
                <a:gd name="connsiteY10" fmla="*/ 2207948 h 3729027"/>
                <a:gd name="connsiteX11" fmla="*/ 451448 w 4452858"/>
                <a:gd name="connsiteY11" fmla="*/ 2429541 h 3729027"/>
                <a:gd name="connsiteX12" fmla="*/ 1929803 w 4452858"/>
                <a:gd name="connsiteY12" fmla="*/ 3295720 h 3729027"/>
                <a:gd name="connsiteX13" fmla="*/ 3052066 w 4452858"/>
                <a:gd name="connsiteY13" fmla="*/ 2762840 h 3729027"/>
                <a:gd name="connsiteX14" fmla="*/ 3188643 w 4452858"/>
                <a:gd name="connsiteY14" fmla="*/ 2657026 h 3729027"/>
                <a:gd name="connsiteX15" fmla="*/ 3809831 w 4452858"/>
                <a:gd name="connsiteY15" fmla="*/ 2103868 h 3729027"/>
                <a:gd name="connsiteX16" fmla="*/ 4019638 w 4452858"/>
                <a:gd name="connsiteY16" fmla="*/ 1509806 h 3729027"/>
                <a:gd name="connsiteX17" fmla="*/ 3548634 w 4452858"/>
                <a:gd name="connsiteY17" fmla="*/ 61263 h 3729027"/>
                <a:gd name="connsiteX18" fmla="*/ 185138 w 4452858"/>
                <a:gd name="connsiteY18" fmla="*/ 0 h 3729027"/>
                <a:gd name="connsiteX19" fmla="*/ 834013 w 4452858"/>
                <a:gd name="connsiteY19" fmla="*/ 0 h 3729027"/>
                <a:gd name="connsiteX20" fmla="*/ 691153 w 4452858"/>
                <a:gd name="connsiteY20" fmla="*/ 111873 h 3729027"/>
                <a:gd name="connsiteX21" fmla="*/ 170145 w 4452858"/>
                <a:gd name="connsiteY21" fmla="*/ 757933 h 3729027"/>
                <a:gd name="connsiteX22" fmla="*/ 28693 w 4452858"/>
                <a:gd name="connsiteY22" fmla="*/ 1128897 h 3729027"/>
                <a:gd name="connsiteX23" fmla="*/ 0 w 4452858"/>
                <a:gd name="connsiteY23" fmla="*/ 1281783 h 3729027"/>
                <a:gd name="connsiteX24" fmla="*/ 0 w 4452858"/>
                <a:gd name="connsiteY24" fmla="*/ 222263 h 3729027"/>
                <a:gd name="connsiteX25" fmla="*/ 56950 w 4452858"/>
                <a:gd name="connsiteY25" fmla="*/ 144253 h 372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52858" h="3729027">
                  <a:moveTo>
                    <a:pt x="3491469" y="0"/>
                  </a:moveTo>
                  <a:lnTo>
                    <a:pt x="4038310" y="0"/>
                  </a:lnTo>
                  <a:lnTo>
                    <a:pt x="4126393" y="144253"/>
                  </a:lnTo>
                  <a:cubicBezTo>
                    <a:pt x="4339509" y="534059"/>
                    <a:pt x="4452858" y="1003975"/>
                    <a:pt x="4452858" y="1509806"/>
                  </a:cubicBezTo>
                  <a:cubicBezTo>
                    <a:pt x="4452858" y="2290190"/>
                    <a:pt x="3890946" y="2657200"/>
                    <a:pt x="3318809" y="3104286"/>
                  </a:cubicBezTo>
                  <a:cubicBezTo>
                    <a:pt x="2902054" y="3429958"/>
                    <a:pt x="2500553" y="3729027"/>
                    <a:pt x="1929716" y="3729027"/>
                  </a:cubicBezTo>
                  <a:cubicBezTo>
                    <a:pt x="1083208" y="3729027"/>
                    <a:pt x="533602" y="3322499"/>
                    <a:pt x="92844" y="2672799"/>
                  </a:cubicBezTo>
                  <a:lnTo>
                    <a:pt x="0" y="2540909"/>
                  </a:lnTo>
                  <a:lnTo>
                    <a:pt x="0" y="1684718"/>
                  </a:lnTo>
                  <a:lnTo>
                    <a:pt x="380" y="1686965"/>
                  </a:lnTo>
                  <a:cubicBezTo>
                    <a:pt x="38821" y="1851705"/>
                    <a:pt x="135502" y="1990731"/>
                    <a:pt x="293898" y="2207948"/>
                  </a:cubicBezTo>
                  <a:cubicBezTo>
                    <a:pt x="344854" y="2277797"/>
                    <a:pt x="397545" y="2350072"/>
                    <a:pt x="451448" y="2429541"/>
                  </a:cubicBezTo>
                  <a:cubicBezTo>
                    <a:pt x="863349" y="3036689"/>
                    <a:pt x="1305494" y="3295720"/>
                    <a:pt x="1929803" y="3295720"/>
                  </a:cubicBezTo>
                  <a:cubicBezTo>
                    <a:pt x="2339537" y="3295720"/>
                    <a:pt x="2640164" y="3084700"/>
                    <a:pt x="3052066" y="2762840"/>
                  </a:cubicBezTo>
                  <a:cubicBezTo>
                    <a:pt x="3098083" y="2726876"/>
                    <a:pt x="3144100" y="2691345"/>
                    <a:pt x="3188643" y="2657026"/>
                  </a:cubicBezTo>
                  <a:cubicBezTo>
                    <a:pt x="3430081" y="2470792"/>
                    <a:pt x="3658087" y="2294870"/>
                    <a:pt x="3809831" y="2103868"/>
                  </a:cubicBezTo>
                  <a:cubicBezTo>
                    <a:pt x="3954901" y="1921273"/>
                    <a:pt x="4019638" y="1738071"/>
                    <a:pt x="4019638" y="1509806"/>
                  </a:cubicBezTo>
                  <a:cubicBezTo>
                    <a:pt x="4019638" y="937667"/>
                    <a:pt x="3852382" y="423246"/>
                    <a:pt x="3548634" y="61263"/>
                  </a:cubicBezTo>
                  <a:close/>
                  <a:moveTo>
                    <a:pt x="185138" y="0"/>
                  </a:moveTo>
                  <a:lnTo>
                    <a:pt x="834013" y="0"/>
                  </a:lnTo>
                  <a:lnTo>
                    <a:pt x="691153" y="111873"/>
                  </a:lnTo>
                  <a:cubicBezTo>
                    <a:pt x="468086" y="302962"/>
                    <a:pt x="292771" y="520394"/>
                    <a:pt x="170145" y="757933"/>
                  </a:cubicBezTo>
                  <a:cubicBezTo>
                    <a:pt x="107489" y="879345"/>
                    <a:pt x="60259" y="1003292"/>
                    <a:pt x="28693" y="1128897"/>
                  </a:cubicBezTo>
                  <a:lnTo>
                    <a:pt x="0" y="1281783"/>
                  </a:lnTo>
                  <a:lnTo>
                    <a:pt x="0" y="222263"/>
                  </a:lnTo>
                  <a:lnTo>
                    <a:pt x="56950" y="144253"/>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Freeform: Shape 19">
              <a:extLst>
                <a:ext uri="{FF2B5EF4-FFF2-40B4-BE49-F238E27FC236}">
                  <a16:creationId xmlns:a16="http://schemas.microsoft.com/office/drawing/2014/main" id="{44BBFF0F-32AB-4101-8F9E-5FB2BDAD4C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452858" cy="3729027"/>
            </a:xfrm>
            <a:custGeom>
              <a:avLst/>
              <a:gdLst>
                <a:gd name="connsiteX0" fmla="*/ 185138 w 4452858"/>
                <a:gd name="connsiteY0" fmla="*/ 0 h 3729027"/>
                <a:gd name="connsiteX1" fmla="*/ 986505 w 4452858"/>
                <a:gd name="connsiteY1" fmla="*/ 0 h 3729027"/>
                <a:gd name="connsiteX2" fmla="*/ 913397 w 4452858"/>
                <a:gd name="connsiteY2" fmla="*/ 47750 h 3729027"/>
                <a:gd name="connsiteX3" fmla="*/ 747482 w 4452858"/>
                <a:gd name="connsiteY3" fmla="*/ 177649 h 3729027"/>
                <a:gd name="connsiteX4" fmla="*/ 247101 w 4452858"/>
                <a:gd name="connsiteY4" fmla="*/ 797624 h 3729027"/>
                <a:gd name="connsiteX5" fmla="*/ 67798 w 4452858"/>
                <a:gd name="connsiteY5" fmla="*/ 1509806 h 3729027"/>
                <a:gd name="connsiteX6" fmla="*/ 363833 w 4452858"/>
                <a:gd name="connsiteY6" fmla="*/ 2156904 h 3729027"/>
                <a:gd name="connsiteX7" fmla="*/ 523117 w 4452858"/>
                <a:gd name="connsiteY7" fmla="*/ 2380924 h 3729027"/>
                <a:gd name="connsiteX8" fmla="*/ 1130785 w 4452858"/>
                <a:gd name="connsiteY8" fmla="*/ 3001246 h 3729027"/>
                <a:gd name="connsiteX9" fmla="*/ 1929716 w 4452858"/>
                <a:gd name="connsiteY9" fmla="*/ 3209058 h 3729027"/>
                <a:gd name="connsiteX10" fmla="*/ 2443616 w 4452858"/>
                <a:gd name="connsiteY10" fmla="*/ 3076727 h 3729027"/>
                <a:gd name="connsiteX11" fmla="*/ 2998596 w 4452858"/>
                <a:gd name="connsiteY11" fmla="*/ 2694637 h 3729027"/>
                <a:gd name="connsiteX12" fmla="*/ 3135607 w 4452858"/>
                <a:gd name="connsiteY12" fmla="*/ 2588478 h 3729027"/>
                <a:gd name="connsiteX13" fmla="*/ 3741889 w 4452858"/>
                <a:gd name="connsiteY13" fmla="*/ 2049965 h 3729027"/>
                <a:gd name="connsiteX14" fmla="*/ 3932891 w 4452858"/>
                <a:gd name="connsiteY14" fmla="*/ 1509806 h 3729027"/>
                <a:gd name="connsiteX15" fmla="*/ 3482165 w 4452858"/>
                <a:gd name="connsiteY15" fmla="*/ 116986 h 3729027"/>
                <a:gd name="connsiteX16" fmla="*/ 3373043 w 4452858"/>
                <a:gd name="connsiteY16" fmla="*/ 0 h 3729027"/>
                <a:gd name="connsiteX17" fmla="*/ 4038310 w 4452858"/>
                <a:gd name="connsiteY17" fmla="*/ 0 h 3729027"/>
                <a:gd name="connsiteX18" fmla="*/ 4126393 w 4452858"/>
                <a:gd name="connsiteY18" fmla="*/ 144253 h 3729027"/>
                <a:gd name="connsiteX19" fmla="*/ 4452858 w 4452858"/>
                <a:gd name="connsiteY19" fmla="*/ 1509806 h 3729027"/>
                <a:gd name="connsiteX20" fmla="*/ 3318809 w 4452858"/>
                <a:gd name="connsiteY20" fmla="*/ 3104286 h 3729027"/>
                <a:gd name="connsiteX21" fmla="*/ 1929716 w 4452858"/>
                <a:gd name="connsiteY21" fmla="*/ 3729027 h 3729027"/>
                <a:gd name="connsiteX22" fmla="*/ 92844 w 4452858"/>
                <a:gd name="connsiteY22" fmla="*/ 2672799 h 3729027"/>
                <a:gd name="connsiteX23" fmla="*/ 0 w 4452858"/>
                <a:gd name="connsiteY23" fmla="*/ 2540909 h 3729027"/>
                <a:gd name="connsiteX24" fmla="*/ 0 w 4452858"/>
                <a:gd name="connsiteY24" fmla="*/ 222263 h 3729027"/>
                <a:gd name="connsiteX25" fmla="*/ 56950 w 4452858"/>
                <a:gd name="connsiteY25" fmla="*/ 144253 h 372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52858" h="3729027">
                  <a:moveTo>
                    <a:pt x="185138" y="0"/>
                  </a:moveTo>
                  <a:lnTo>
                    <a:pt x="986505" y="0"/>
                  </a:lnTo>
                  <a:lnTo>
                    <a:pt x="913397" y="47750"/>
                  </a:lnTo>
                  <a:cubicBezTo>
                    <a:pt x="855880" y="88897"/>
                    <a:pt x="800433" y="132282"/>
                    <a:pt x="747482" y="177649"/>
                  </a:cubicBezTo>
                  <a:cubicBezTo>
                    <a:pt x="535943" y="358858"/>
                    <a:pt x="362967" y="573258"/>
                    <a:pt x="247101" y="797624"/>
                  </a:cubicBezTo>
                  <a:cubicBezTo>
                    <a:pt x="128115" y="1028056"/>
                    <a:pt x="67798" y="1267673"/>
                    <a:pt x="67798" y="1509806"/>
                  </a:cubicBezTo>
                  <a:cubicBezTo>
                    <a:pt x="67798" y="1741191"/>
                    <a:pt x="158533" y="1875430"/>
                    <a:pt x="363833" y="2156904"/>
                  </a:cubicBezTo>
                  <a:cubicBezTo>
                    <a:pt x="415223" y="2227360"/>
                    <a:pt x="468346" y="2300242"/>
                    <a:pt x="523117" y="2380924"/>
                  </a:cubicBezTo>
                  <a:cubicBezTo>
                    <a:pt x="716804" y="2666387"/>
                    <a:pt x="915519" y="2869346"/>
                    <a:pt x="1130785" y="3001246"/>
                  </a:cubicBezTo>
                  <a:cubicBezTo>
                    <a:pt x="1358964" y="3141116"/>
                    <a:pt x="1620335" y="3209058"/>
                    <a:pt x="1929716" y="3209058"/>
                  </a:cubicBezTo>
                  <a:cubicBezTo>
                    <a:pt x="2105291" y="3209058"/>
                    <a:pt x="2268560" y="3167028"/>
                    <a:pt x="2443616" y="3076727"/>
                  </a:cubicBezTo>
                  <a:cubicBezTo>
                    <a:pt x="2623352" y="2984000"/>
                    <a:pt x="2801267" y="2848808"/>
                    <a:pt x="2998596" y="2694637"/>
                  </a:cubicBezTo>
                  <a:cubicBezTo>
                    <a:pt x="3044873" y="2658500"/>
                    <a:pt x="3090975" y="2622883"/>
                    <a:pt x="3135607" y="2588478"/>
                  </a:cubicBezTo>
                  <a:cubicBezTo>
                    <a:pt x="3372711" y="2405536"/>
                    <a:pt x="3596645" y="2232733"/>
                    <a:pt x="3741889" y="2049965"/>
                  </a:cubicBezTo>
                  <a:cubicBezTo>
                    <a:pt x="3875781" y="1881496"/>
                    <a:pt x="3932891" y="1719959"/>
                    <a:pt x="3932891" y="1509806"/>
                  </a:cubicBezTo>
                  <a:cubicBezTo>
                    <a:pt x="3932891" y="958034"/>
                    <a:pt x="3772827" y="463371"/>
                    <a:pt x="3482165" y="116986"/>
                  </a:cubicBezTo>
                  <a:lnTo>
                    <a:pt x="3373043" y="0"/>
                  </a:lnTo>
                  <a:lnTo>
                    <a:pt x="4038310" y="0"/>
                  </a:lnTo>
                  <a:lnTo>
                    <a:pt x="4126393" y="144253"/>
                  </a:lnTo>
                  <a:cubicBezTo>
                    <a:pt x="4339509" y="534059"/>
                    <a:pt x="4452858" y="1003975"/>
                    <a:pt x="4452858" y="1509806"/>
                  </a:cubicBezTo>
                  <a:cubicBezTo>
                    <a:pt x="4452858" y="2290190"/>
                    <a:pt x="3890946" y="2657200"/>
                    <a:pt x="3318809" y="3104286"/>
                  </a:cubicBezTo>
                  <a:cubicBezTo>
                    <a:pt x="2902054" y="3429958"/>
                    <a:pt x="2500553" y="3729027"/>
                    <a:pt x="1929716" y="3729027"/>
                  </a:cubicBezTo>
                  <a:cubicBezTo>
                    <a:pt x="1083208" y="3729027"/>
                    <a:pt x="533602" y="3322499"/>
                    <a:pt x="92844" y="2672799"/>
                  </a:cubicBezTo>
                  <a:lnTo>
                    <a:pt x="0" y="2540909"/>
                  </a:lnTo>
                  <a:lnTo>
                    <a:pt x="0" y="222263"/>
                  </a:lnTo>
                  <a:lnTo>
                    <a:pt x="56950" y="144253"/>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useBgFill="1">
          <p:nvSpPr>
            <p:cNvPr id="21" name="Freeform: Shape 20">
              <a:extLst>
                <a:ext uri="{FF2B5EF4-FFF2-40B4-BE49-F238E27FC236}">
                  <a16:creationId xmlns:a16="http://schemas.microsoft.com/office/drawing/2014/main" id="{3F8E6D8D-90E6-4613-AA16-1E08EDD25E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656944" cy="4026189"/>
            </a:xfrm>
            <a:custGeom>
              <a:avLst/>
              <a:gdLst>
                <a:gd name="connsiteX0" fmla="*/ 1945140 w 4656944"/>
                <a:gd name="connsiteY0" fmla="*/ 3991264 h 4026189"/>
                <a:gd name="connsiteX1" fmla="*/ 1959526 w 4656944"/>
                <a:gd name="connsiteY1" fmla="*/ 3991438 h 4026189"/>
                <a:gd name="connsiteX2" fmla="*/ 1972179 w 4656944"/>
                <a:gd name="connsiteY2" fmla="*/ 3991351 h 4026189"/>
                <a:gd name="connsiteX3" fmla="*/ 1945140 w 4656944"/>
                <a:gd name="connsiteY3" fmla="*/ 3991264 h 4026189"/>
                <a:gd name="connsiteX4" fmla="*/ 3966403 w 4656944"/>
                <a:gd name="connsiteY4" fmla="*/ 0 h 4026189"/>
                <a:gd name="connsiteX5" fmla="*/ 4231031 w 4656944"/>
                <a:gd name="connsiteY5" fmla="*/ 0 h 4026189"/>
                <a:gd name="connsiteX6" fmla="*/ 4309866 w 4656944"/>
                <a:gd name="connsiteY6" fmla="*/ 126953 h 4026189"/>
                <a:gd name="connsiteX7" fmla="*/ 4656944 w 4656944"/>
                <a:gd name="connsiteY7" fmla="*/ 1425485 h 4026189"/>
                <a:gd name="connsiteX8" fmla="*/ 4452596 w 4656944"/>
                <a:gd name="connsiteY8" fmla="*/ 2437688 h 4026189"/>
                <a:gd name="connsiteX9" fmla="*/ 3895452 w 4656944"/>
                <a:gd name="connsiteY9" fmla="*/ 3264090 h 4026189"/>
                <a:gd name="connsiteX10" fmla="*/ 3069051 w 4656944"/>
                <a:gd name="connsiteY10" fmla="*/ 3821235 h 4026189"/>
                <a:gd name="connsiteX11" fmla="*/ 2057107 w 4656944"/>
                <a:gd name="connsiteY11" fmla="*/ 4025583 h 4026189"/>
                <a:gd name="connsiteX12" fmla="*/ 2036916 w 4656944"/>
                <a:gd name="connsiteY12" fmla="*/ 4025322 h 4026189"/>
                <a:gd name="connsiteX13" fmla="*/ 2027036 w 4656944"/>
                <a:gd name="connsiteY13" fmla="*/ 4025149 h 4026189"/>
                <a:gd name="connsiteX14" fmla="*/ 2005458 w 4656944"/>
                <a:gd name="connsiteY14" fmla="*/ 4025928 h 4026189"/>
                <a:gd name="connsiteX15" fmla="*/ 2004937 w 4656944"/>
                <a:gd name="connsiteY15" fmla="*/ 4025928 h 4026189"/>
                <a:gd name="connsiteX16" fmla="*/ 2004418 w 4656944"/>
                <a:gd name="connsiteY16" fmla="*/ 4025928 h 4026189"/>
                <a:gd name="connsiteX17" fmla="*/ 1972700 w 4656944"/>
                <a:gd name="connsiteY17" fmla="*/ 4026102 h 4026189"/>
                <a:gd name="connsiteX18" fmla="*/ 1959526 w 4656944"/>
                <a:gd name="connsiteY18" fmla="*/ 4026189 h 4026189"/>
                <a:gd name="connsiteX19" fmla="*/ 1919922 w 4656944"/>
                <a:gd name="connsiteY19" fmla="*/ 4025583 h 4026189"/>
                <a:gd name="connsiteX20" fmla="*/ 1908656 w 4656944"/>
                <a:gd name="connsiteY20" fmla="*/ 4025322 h 4026189"/>
                <a:gd name="connsiteX21" fmla="*/ 1799030 w 4656944"/>
                <a:gd name="connsiteY21" fmla="*/ 4020902 h 4026189"/>
                <a:gd name="connsiteX22" fmla="*/ 1782305 w 4656944"/>
                <a:gd name="connsiteY22" fmla="*/ 4020036 h 4026189"/>
                <a:gd name="connsiteX23" fmla="*/ 1781784 w 4656944"/>
                <a:gd name="connsiteY23" fmla="*/ 4020036 h 4026189"/>
                <a:gd name="connsiteX24" fmla="*/ 1781265 w 4656944"/>
                <a:gd name="connsiteY24" fmla="*/ 4019949 h 4026189"/>
                <a:gd name="connsiteX25" fmla="*/ 1765839 w 4656944"/>
                <a:gd name="connsiteY25" fmla="*/ 4018649 h 4026189"/>
                <a:gd name="connsiteX26" fmla="*/ 1655000 w 4656944"/>
                <a:gd name="connsiteY26" fmla="*/ 4007816 h 4026189"/>
                <a:gd name="connsiteX27" fmla="*/ 1402382 w 4656944"/>
                <a:gd name="connsiteY27" fmla="*/ 3964573 h 4026189"/>
                <a:gd name="connsiteX28" fmla="*/ 1154617 w 4656944"/>
                <a:gd name="connsiteY28" fmla="*/ 3889696 h 4026189"/>
                <a:gd name="connsiteX29" fmla="*/ 918639 w 4656944"/>
                <a:gd name="connsiteY29" fmla="*/ 3780850 h 4026189"/>
                <a:gd name="connsiteX30" fmla="*/ 741589 w 4656944"/>
                <a:gd name="connsiteY30" fmla="*/ 3668278 h 4026189"/>
                <a:gd name="connsiteX31" fmla="*/ 103549 w 4656944"/>
                <a:gd name="connsiteY31" fmla="*/ 3140728 h 4026189"/>
                <a:gd name="connsiteX32" fmla="*/ 0 w 4656944"/>
                <a:gd name="connsiteY32" fmla="*/ 3015106 h 4026189"/>
                <a:gd name="connsiteX33" fmla="*/ 0 w 4656944"/>
                <a:gd name="connsiteY33" fmla="*/ 2484097 h 4026189"/>
                <a:gd name="connsiteX34" fmla="*/ 17188 w 4656944"/>
                <a:gd name="connsiteY34" fmla="*/ 2506324 h 4026189"/>
                <a:gd name="connsiteX35" fmla="*/ 75252 w 4656944"/>
                <a:gd name="connsiteY35" fmla="*/ 2580765 h 4026189"/>
                <a:gd name="connsiteX36" fmla="*/ 148653 w 4656944"/>
                <a:gd name="connsiteY36" fmla="*/ 2676699 h 4026189"/>
                <a:gd name="connsiteX37" fmla="*/ 186177 w 4656944"/>
                <a:gd name="connsiteY37" fmla="*/ 2727656 h 4026189"/>
                <a:gd name="connsiteX38" fmla="*/ 219802 w 4656944"/>
                <a:gd name="connsiteY38" fmla="*/ 2773414 h 4026189"/>
                <a:gd name="connsiteX39" fmla="*/ 219975 w 4656944"/>
                <a:gd name="connsiteY39" fmla="*/ 2773586 h 4026189"/>
                <a:gd name="connsiteX40" fmla="*/ 220149 w 4656944"/>
                <a:gd name="connsiteY40" fmla="*/ 2773760 h 4026189"/>
                <a:gd name="connsiteX41" fmla="*/ 278992 w 4656944"/>
                <a:gd name="connsiteY41" fmla="*/ 2851322 h 4026189"/>
                <a:gd name="connsiteX42" fmla="*/ 290344 w 4656944"/>
                <a:gd name="connsiteY42" fmla="*/ 2865967 h 4026189"/>
                <a:gd name="connsiteX43" fmla="*/ 296065 w 4656944"/>
                <a:gd name="connsiteY43" fmla="*/ 2873075 h 4026189"/>
                <a:gd name="connsiteX44" fmla="*/ 363834 w 4656944"/>
                <a:gd name="connsiteY44" fmla="*/ 2955229 h 4026189"/>
                <a:gd name="connsiteX45" fmla="*/ 519304 w 4656944"/>
                <a:gd name="connsiteY45" fmla="*/ 3123178 h 4026189"/>
                <a:gd name="connsiteX46" fmla="*/ 867075 w 4656944"/>
                <a:gd name="connsiteY46" fmla="*/ 3402488 h 4026189"/>
                <a:gd name="connsiteX47" fmla="*/ 1058596 w 4656944"/>
                <a:gd name="connsiteY47" fmla="*/ 3507088 h 4026189"/>
                <a:gd name="connsiteX48" fmla="*/ 1058770 w 4656944"/>
                <a:gd name="connsiteY48" fmla="*/ 3507175 h 4026189"/>
                <a:gd name="connsiteX49" fmla="*/ 1058943 w 4656944"/>
                <a:gd name="connsiteY49" fmla="*/ 3507262 h 4026189"/>
                <a:gd name="connsiteX50" fmla="*/ 1261123 w 4656944"/>
                <a:gd name="connsiteY50" fmla="*/ 3586297 h 4026189"/>
                <a:gd name="connsiteX51" fmla="*/ 1472230 w 4656944"/>
                <a:gd name="connsiteY51" fmla="*/ 3640980 h 4026189"/>
                <a:gd name="connsiteX52" fmla="*/ 1579344 w 4656944"/>
                <a:gd name="connsiteY52" fmla="*/ 3659005 h 4026189"/>
                <a:gd name="connsiteX53" fmla="*/ 1686890 w 4656944"/>
                <a:gd name="connsiteY53" fmla="*/ 3671225 h 4026189"/>
                <a:gd name="connsiteX54" fmla="*/ 1909524 w 4656944"/>
                <a:gd name="connsiteY54" fmla="*/ 3680931 h 4026189"/>
                <a:gd name="connsiteX55" fmla="*/ 1920703 w 4656944"/>
                <a:gd name="connsiteY55" fmla="*/ 3680931 h 4026189"/>
                <a:gd name="connsiteX56" fmla="*/ 1935434 w 4656944"/>
                <a:gd name="connsiteY56" fmla="*/ 3681018 h 4026189"/>
                <a:gd name="connsiteX57" fmla="*/ 1964120 w 4656944"/>
                <a:gd name="connsiteY57" fmla="*/ 3680584 h 4026189"/>
                <a:gd name="connsiteX58" fmla="*/ 1964379 w 4656944"/>
                <a:gd name="connsiteY58" fmla="*/ 3680584 h 4026189"/>
                <a:gd name="connsiteX59" fmla="*/ 1964639 w 4656944"/>
                <a:gd name="connsiteY59" fmla="*/ 3680584 h 4026189"/>
                <a:gd name="connsiteX60" fmla="*/ 1991591 w 4656944"/>
                <a:gd name="connsiteY60" fmla="*/ 3679891 h 4026189"/>
                <a:gd name="connsiteX61" fmla="*/ 2018717 w 4656944"/>
                <a:gd name="connsiteY61" fmla="*/ 3678503 h 4026189"/>
                <a:gd name="connsiteX62" fmla="*/ 2124963 w 4656944"/>
                <a:gd name="connsiteY62" fmla="*/ 3669231 h 4026189"/>
                <a:gd name="connsiteX63" fmla="*/ 2535738 w 4656944"/>
                <a:gd name="connsiteY63" fmla="*/ 3558218 h 4026189"/>
                <a:gd name="connsiteX64" fmla="*/ 2730812 w 4656944"/>
                <a:gd name="connsiteY64" fmla="*/ 3461503 h 4026189"/>
                <a:gd name="connsiteX65" fmla="*/ 2920080 w 4656944"/>
                <a:gd name="connsiteY65" fmla="*/ 3343298 h 4026189"/>
                <a:gd name="connsiteX66" fmla="*/ 3105101 w 4656944"/>
                <a:gd name="connsiteY66" fmla="*/ 3208887 h 4026189"/>
                <a:gd name="connsiteX67" fmla="*/ 3196443 w 4656944"/>
                <a:gd name="connsiteY67" fmla="*/ 3137650 h 4026189"/>
                <a:gd name="connsiteX68" fmla="*/ 3289603 w 4656944"/>
                <a:gd name="connsiteY68" fmla="*/ 3063123 h 4026189"/>
                <a:gd name="connsiteX69" fmla="*/ 3446634 w 4656944"/>
                <a:gd name="connsiteY69" fmla="*/ 2940150 h 4026189"/>
                <a:gd name="connsiteX70" fmla="*/ 3662420 w 4656944"/>
                <a:gd name="connsiteY70" fmla="*/ 2769601 h 4026189"/>
                <a:gd name="connsiteX71" fmla="*/ 3998319 w 4656944"/>
                <a:gd name="connsiteY71" fmla="*/ 2463860 h 4026189"/>
                <a:gd name="connsiteX72" fmla="*/ 4137238 w 4656944"/>
                <a:gd name="connsiteY72" fmla="*/ 2295217 h 4026189"/>
                <a:gd name="connsiteX73" fmla="*/ 4247124 w 4656944"/>
                <a:gd name="connsiteY73" fmla="*/ 2111582 h 4026189"/>
                <a:gd name="connsiteX74" fmla="*/ 4361949 w 4656944"/>
                <a:gd name="connsiteY74" fmla="*/ 1700374 h 4026189"/>
                <a:gd name="connsiteX75" fmla="*/ 4368449 w 4656944"/>
                <a:gd name="connsiteY75" fmla="*/ 1590747 h 4026189"/>
                <a:gd name="connsiteX76" fmla="*/ 4368536 w 4656944"/>
                <a:gd name="connsiteY76" fmla="*/ 1586502 h 4026189"/>
                <a:gd name="connsiteX77" fmla="*/ 4368796 w 4656944"/>
                <a:gd name="connsiteY77" fmla="*/ 1534158 h 4026189"/>
                <a:gd name="connsiteX78" fmla="*/ 4368710 w 4656944"/>
                <a:gd name="connsiteY78" fmla="*/ 1517606 h 4026189"/>
                <a:gd name="connsiteX79" fmla="*/ 4368189 w 4656944"/>
                <a:gd name="connsiteY79" fmla="*/ 1476095 h 4026189"/>
                <a:gd name="connsiteX80" fmla="*/ 4356749 w 4656944"/>
                <a:gd name="connsiteY80" fmla="*/ 1244884 h 4026189"/>
                <a:gd name="connsiteX81" fmla="*/ 4287074 w 4656944"/>
                <a:gd name="connsiteY81" fmla="*/ 787052 h 4026189"/>
                <a:gd name="connsiteX82" fmla="*/ 4147029 w 4656944"/>
                <a:gd name="connsiteY82" fmla="*/ 346032 h 4026189"/>
                <a:gd name="connsiteX83" fmla="*/ 4100319 w 4656944"/>
                <a:gd name="connsiteY83" fmla="*/ 240307 h 4026189"/>
                <a:gd name="connsiteX84" fmla="*/ 4048323 w 4656944"/>
                <a:gd name="connsiteY84" fmla="*/ 136833 h 4026189"/>
                <a:gd name="connsiteX85" fmla="*/ 0 w 4656944"/>
                <a:gd name="connsiteY85" fmla="*/ 0 h 4026189"/>
                <a:gd name="connsiteX86" fmla="*/ 278246 w 4656944"/>
                <a:gd name="connsiteY86" fmla="*/ 0 h 4026189"/>
                <a:gd name="connsiteX87" fmla="*/ 193425 w 4656944"/>
                <a:gd name="connsiteY87" fmla="*/ 86981 h 4026189"/>
                <a:gd name="connsiteX88" fmla="*/ 48300 w 4656944"/>
                <a:gd name="connsiteY88" fmla="*/ 263444 h 4026189"/>
                <a:gd name="connsiteX89" fmla="*/ 0 w 4656944"/>
                <a:gd name="connsiteY89" fmla="*/ 333888 h 4026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656944" h="4026189">
                  <a:moveTo>
                    <a:pt x="1945140" y="3991264"/>
                  </a:moveTo>
                  <a:cubicBezTo>
                    <a:pt x="1949907" y="3991351"/>
                    <a:pt x="1954673" y="3991438"/>
                    <a:pt x="1959526" y="3991438"/>
                  </a:cubicBezTo>
                  <a:cubicBezTo>
                    <a:pt x="1963686" y="3991438"/>
                    <a:pt x="1967847" y="3991438"/>
                    <a:pt x="1972179" y="3991351"/>
                  </a:cubicBezTo>
                  <a:cubicBezTo>
                    <a:pt x="1962994" y="3991523"/>
                    <a:pt x="1954067" y="3991351"/>
                    <a:pt x="1945140" y="3991264"/>
                  </a:cubicBezTo>
                  <a:close/>
                  <a:moveTo>
                    <a:pt x="3966403" y="0"/>
                  </a:moveTo>
                  <a:lnTo>
                    <a:pt x="4231031" y="0"/>
                  </a:lnTo>
                  <a:lnTo>
                    <a:pt x="4309866" y="126953"/>
                  </a:lnTo>
                  <a:cubicBezTo>
                    <a:pt x="4536919" y="519962"/>
                    <a:pt x="4656944" y="969040"/>
                    <a:pt x="4656944" y="1425485"/>
                  </a:cubicBezTo>
                  <a:cubicBezTo>
                    <a:pt x="4656944" y="1776462"/>
                    <a:pt x="4588222" y="2116955"/>
                    <a:pt x="4452596" y="2437688"/>
                  </a:cubicBezTo>
                  <a:cubicBezTo>
                    <a:pt x="4321651" y="2747329"/>
                    <a:pt x="4134204" y="3025338"/>
                    <a:pt x="3895452" y="3264090"/>
                  </a:cubicBezTo>
                  <a:cubicBezTo>
                    <a:pt x="3656701" y="3502841"/>
                    <a:pt x="3378605" y="3690290"/>
                    <a:pt x="3069051" y="3821235"/>
                  </a:cubicBezTo>
                  <a:cubicBezTo>
                    <a:pt x="2748577" y="3956859"/>
                    <a:pt x="2408086" y="4025583"/>
                    <a:pt x="2057107" y="4025583"/>
                  </a:cubicBezTo>
                  <a:cubicBezTo>
                    <a:pt x="2050348" y="4025583"/>
                    <a:pt x="2043675" y="4025409"/>
                    <a:pt x="2036916" y="4025322"/>
                  </a:cubicBezTo>
                  <a:cubicBezTo>
                    <a:pt x="2033621" y="4025236"/>
                    <a:pt x="2030329" y="4025149"/>
                    <a:pt x="2027036" y="4025149"/>
                  </a:cubicBezTo>
                  <a:lnTo>
                    <a:pt x="2005458" y="4025928"/>
                  </a:lnTo>
                  <a:lnTo>
                    <a:pt x="2004937" y="4025928"/>
                  </a:lnTo>
                  <a:lnTo>
                    <a:pt x="2004418" y="4025928"/>
                  </a:lnTo>
                  <a:lnTo>
                    <a:pt x="1972700" y="4026102"/>
                  </a:lnTo>
                  <a:cubicBezTo>
                    <a:pt x="1968279" y="4026189"/>
                    <a:pt x="1963860" y="4026189"/>
                    <a:pt x="1959526" y="4026189"/>
                  </a:cubicBezTo>
                  <a:cubicBezTo>
                    <a:pt x="1946008" y="4026189"/>
                    <a:pt x="1932749" y="4025928"/>
                    <a:pt x="1919922" y="4025583"/>
                  </a:cubicBezTo>
                  <a:lnTo>
                    <a:pt x="1908656" y="4025322"/>
                  </a:lnTo>
                  <a:cubicBezTo>
                    <a:pt x="1871913" y="4024889"/>
                    <a:pt x="1834908" y="4022809"/>
                    <a:pt x="1799030" y="4020902"/>
                  </a:cubicBezTo>
                  <a:lnTo>
                    <a:pt x="1782305" y="4020036"/>
                  </a:lnTo>
                  <a:lnTo>
                    <a:pt x="1781784" y="4020036"/>
                  </a:lnTo>
                  <a:lnTo>
                    <a:pt x="1781265" y="4019949"/>
                  </a:lnTo>
                  <a:lnTo>
                    <a:pt x="1765839" y="4018649"/>
                  </a:lnTo>
                  <a:cubicBezTo>
                    <a:pt x="1729528" y="4015616"/>
                    <a:pt x="1692003" y="4012496"/>
                    <a:pt x="1655000" y="4007816"/>
                  </a:cubicBezTo>
                  <a:cubicBezTo>
                    <a:pt x="1564178" y="3996984"/>
                    <a:pt x="1481504" y="3982858"/>
                    <a:pt x="1402382" y="3964573"/>
                  </a:cubicBezTo>
                  <a:cubicBezTo>
                    <a:pt x="1317886" y="3945074"/>
                    <a:pt x="1234519" y="3919856"/>
                    <a:pt x="1154617" y="3889696"/>
                  </a:cubicBezTo>
                  <a:cubicBezTo>
                    <a:pt x="1075495" y="3859799"/>
                    <a:pt x="996114" y="3823228"/>
                    <a:pt x="918639" y="3780850"/>
                  </a:cubicBezTo>
                  <a:cubicBezTo>
                    <a:pt x="857543" y="3746706"/>
                    <a:pt x="797920" y="3708834"/>
                    <a:pt x="741589" y="3668278"/>
                  </a:cubicBezTo>
                  <a:cubicBezTo>
                    <a:pt x="501863" y="3527345"/>
                    <a:pt x="286341" y="3348667"/>
                    <a:pt x="103549" y="3140728"/>
                  </a:cubicBezTo>
                  <a:lnTo>
                    <a:pt x="0" y="3015106"/>
                  </a:lnTo>
                  <a:lnTo>
                    <a:pt x="0" y="2484097"/>
                  </a:lnTo>
                  <a:lnTo>
                    <a:pt x="17188" y="2506324"/>
                  </a:lnTo>
                  <a:cubicBezTo>
                    <a:pt x="36254" y="2530676"/>
                    <a:pt x="56012" y="2555807"/>
                    <a:pt x="75252" y="2580765"/>
                  </a:cubicBezTo>
                  <a:cubicBezTo>
                    <a:pt x="95443" y="2606851"/>
                    <a:pt x="122048" y="2641256"/>
                    <a:pt x="148653" y="2676699"/>
                  </a:cubicBezTo>
                  <a:cubicBezTo>
                    <a:pt x="161306" y="2693426"/>
                    <a:pt x="173958" y="2710844"/>
                    <a:pt x="186177" y="2727656"/>
                  </a:cubicBezTo>
                  <a:cubicBezTo>
                    <a:pt x="197791" y="2743602"/>
                    <a:pt x="208797" y="2758768"/>
                    <a:pt x="219802" y="2773414"/>
                  </a:cubicBezTo>
                  <a:lnTo>
                    <a:pt x="219975" y="2773586"/>
                  </a:lnTo>
                  <a:lnTo>
                    <a:pt x="220149" y="2773760"/>
                  </a:lnTo>
                  <a:cubicBezTo>
                    <a:pt x="239128" y="2799846"/>
                    <a:pt x="259407" y="2826017"/>
                    <a:pt x="278992" y="2851322"/>
                  </a:cubicBezTo>
                  <a:lnTo>
                    <a:pt x="290344" y="2865967"/>
                  </a:lnTo>
                  <a:lnTo>
                    <a:pt x="296065" y="2873075"/>
                  </a:lnTo>
                  <a:cubicBezTo>
                    <a:pt x="318075" y="2900286"/>
                    <a:pt x="340695" y="2928451"/>
                    <a:pt x="363834" y="2955229"/>
                  </a:cubicBezTo>
                  <a:cubicBezTo>
                    <a:pt x="414704" y="3014852"/>
                    <a:pt x="467047" y="3071355"/>
                    <a:pt x="519304" y="3123178"/>
                  </a:cubicBezTo>
                  <a:cubicBezTo>
                    <a:pt x="630577" y="3232979"/>
                    <a:pt x="747655" y="3327005"/>
                    <a:pt x="867075" y="3402488"/>
                  </a:cubicBezTo>
                  <a:cubicBezTo>
                    <a:pt x="934671" y="3444865"/>
                    <a:pt x="997241" y="3479096"/>
                    <a:pt x="1058596" y="3507088"/>
                  </a:cubicBezTo>
                  <a:lnTo>
                    <a:pt x="1058770" y="3507175"/>
                  </a:lnTo>
                  <a:lnTo>
                    <a:pt x="1058943" y="3507262"/>
                  </a:lnTo>
                  <a:cubicBezTo>
                    <a:pt x="1121339" y="3536639"/>
                    <a:pt x="1189368" y="3563245"/>
                    <a:pt x="1261123" y="3586297"/>
                  </a:cubicBezTo>
                  <a:cubicBezTo>
                    <a:pt x="1327160" y="3607528"/>
                    <a:pt x="1398222" y="3625987"/>
                    <a:pt x="1472230" y="3640980"/>
                  </a:cubicBezTo>
                  <a:cubicBezTo>
                    <a:pt x="1506288" y="3647739"/>
                    <a:pt x="1542426" y="3653805"/>
                    <a:pt x="1579344" y="3659005"/>
                  </a:cubicBezTo>
                  <a:cubicBezTo>
                    <a:pt x="1614008" y="3663857"/>
                    <a:pt x="1650232" y="3667931"/>
                    <a:pt x="1686890" y="3671225"/>
                  </a:cubicBezTo>
                  <a:cubicBezTo>
                    <a:pt x="1756999" y="3677637"/>
                    <a:pt x="1829794" y="3680757"/>
                    <a:pt x="1909524" y="3680931"/>
                  </a:cubicBezTo>
                  <a:lnTo>
                    <a:pt x="1920703" y="3680931"/>
                  </a:lnTo>
                  <a:cubicBezTo>
                    <a:pt x="1925642" y="3681018"/>
                    <a:pt x="1930496" y="3681018"/>
                    <a:pt x="1935434" y="3681018"/>
                  </a:cubicBezTo>
                  <a:cubicBezTo>
                    <a:pt x="1947307" y="3681018"/>
                    <a:pt x="1956146" y="3680931"/>
                    <a:pt x="1964120" y="3680584"/>
                  </a:cubicBezTo>
                  <a:lnTo>
                    <a:pt x="1964379" y="3680584"/>
                  </a:lnTo>
                  <a:lnTo>
                    <a:pt x="1964639" y="3680584"/>
                  </a:lnTo>
                  <a:lnTo>
                    <a:pt x="1991591" y="3679891"/>
                  </a:lnTo>
                  <a:lnTo>
                    <a:pt x="2018717" y="3678503"/>
                  </a:lnTo>
                  <a:cubicBezTo>
                    <a:pt x="2049567" y="3677118"/>
                    <a:pt x="2082412" y="3674257"/>
                    <a:pt x="2124963" y="3669231"/>
                  </a:cubicBezTo>
                  <a:cubicBezTo>
                    <a:pt x="2263187" y="3652332"/>
                    <a:pt x="2401412" y="3614981"/>
                    <a:pt x="2535738" y="3558218"/>
                  </a:cubicBezTo>
                  <a:cubicBezTo>
                    <a:pt x="2597354" y="3532480"/>
                    <a:pt x="2661136" y="3500848"/>
                    <a:pt x="2730812" y="3461503"/>
                  </a:cubicBezTo>
                  <a:cubicBezTo>
                    <a:pt x="2790781" y="3427879"/>
                    <a:pt x="2852657" y="3389229"/>
                    <a:pt x="2920080" y="3343298"/>
                  </a:cubicBezTo>
                  <a:cubicBezTo>
                    <a:pt x="2975543" y="3305514"/>
                    <a:pt x="3034385" y="3262790"/>
                    <a:pt x="3105101" y="3208887"/>
                  </a:cubicBezTo>
                  <a:cubicBezTo>
                    <a:pt x="3136127" y="3185315"/>
                    <a:pt x="3167411" y="3160616"/>
                    <a:pt x="3196443" y="3137650"/>
                  </a:cubicBezTo>
                  <a:lnTo>
                    <a:pt x="3289603" y="3063123"/>
                  </a:lnTo>
                  <a:cubicBezTo>
                    <a:pt x="3342033" y="3021525"/>
                    <a:pt x="3395243" y="2980187"/>
                    <a:pt x="3446634" y="2940150"/>
                  </a:cubicBezTo>
                  <a:cubicBezTo>
                    <a:pt x="3518216" y="2884427"/>
                    <a:pt x="3592311" y="2826798"/>
                    <a:pt x="3662420" y="2769601"/>
                  </a:cubicBezTo>
                  <a:cubicBezTo>
                    <a:pt x="3806018" y="2653389"/>
                    <a:pt x="3909664" y="2559013"/>
                    <a:pt x="3998319" y="2463860"/>
                  </a:cubicBezTo>
                  <a:cubicBezTo>
                    <a:pt x="4052308" y="2405537"/>
                    <a:pt x="4097806" y="2350333"/>
                    <a:pt x="4137238" y="2295217"/>
                  </a:cubicBezTo>
                  <a:cubicBezTo>
                    <a:pt x="4181694" y="2232560"/>
                    <a:pt x="4217572" y="2172592"/>
                    <a:pt x="4247124" y="2111582"/>
                  </a:cubicBezTo>
                  <a:cubicBezTo>
                    <a:pt x="4308913" y="1985577"/>
                    <a:pt x="4347564" y="1847178"/>
                    <a:pt x="4361949" y="1700374"/>
                  </a:cubicBezTo>
                  <a:cubicBezTo>
                    <a:pt x="4365329" y="1665537"/>
                    <a:pt x="4367496" y="1628532"/>
                    <a:pt x="4368449" y="1590747"/>
                  </a:cubicBezTo>
                  <a:lnTo>
                    <a:pt x="4368536" y="1586502"/>
                  </a:lnTo>
                  <a:cubicBezTo>
                    <a:pt x="4368796" y="1569516"/>
                    <a:pt x="4369057" y="1552097"/>
                    <a:pt x="4368796" y="1534158"/>
                  </a:cubicBezTo>
                  <a:cubicBezTo>
                    <a:pt x="4368796" y="1528612"/>
                    <a:pt x="4368710" y="1523152"/>
                    <a:pt x="4368710" y="1517606"/>
                  </a:cubicBezTo>
                  <a:cubicBezTo>
                    <a:pt x="4368710" y="1504000"/>
                    <a:pt x="4368623" y="1490047"/>
                    <a:pt x="4368189" y="1476095"/>
                  </a:cubicBezTo>
                  <a:cubicBezTo>
                    <a:pt x="4366715" y="1397060"/>
                    <a:pt x="4362817" y="1319238"/>
                    <a:pt x="4356749" y="1244884"/>
                  </a:cubicBezTo>
                  <a:cubicBezTo>
                    <a:pt x="4343144" y="1083520"/>
                    <a:pt x="4319745" y="929522"/>
                    <a:pt x="4287074" y="787052"/>
                  </a:cubicBezTo>
                  <a:cubicBezTo>
                    <a:pt x="4251284" y="631321"/>
                    <a:pt x="4204139" y="482958"/>
                    <a:pt x="4147029" y="346032"/>
                  </a:cubicBezTo>
                  <a:cubicBezTo>
                    <a:pt x="4132211" y="310328"/>
                    <a:pt x="4116439" y="274710"/>
                    <a:pt x="4100319" y="240307"/>
                  </a:cubicBezTo>
                  <a:cubicBezTo>
                    <a:pt x="4084547" y="207028"/>
                    <a:pt x="4067041" y="172277"/>
                    <a:pt x="4048323" y="136833"/>
                  </a:cubicBezTo>
                  <a:close/>
                  <a:moveTo>
                    <a:pt x="0" y="0"/>
                  </a:moveTo>
                  <a:lnTo>
                    <a:pt x="278246" y="0"/>
                  </a:lnTo>
                  <a:lnTo>
                    <a:pt x="193425" y="86981"/>
                  </a:lnTo>
                  <a:cubicBezTo>
                    <a:pt x="142241" y="144090"/>
                    <a:pt x="93754" y="203041"/>
                    <a:pt x="48300" y="263444"/>
                  </a:cubicBezTo>
                  <a:lnTo>
                    <a:pt x="0" y="33388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pic>
        <p:nvPicPr>
          <p:cNvPr id="3" name="Picture 2">
            <a:extLst>
              <a:ext uri="{FF2B5EF4-FFF2-40B4-BE49-F238E27FC236}">
                <a16:creationId xmlns:a16="http://schemas.microsoft.com/office/drawing/2014/main" id="{F818CE33-68F5-6146-DB5B-7B89129A3362}"/>
              </a:ext>
            </a:extLst>
          </p:cNvPr>
          <p:cNvPicPr>
            <a:picLocks noChangeAspect="1"/>
          </p:cNvPicPr>
          <p:nvPr/>
        </p:nvPicPr>
        <p:blipFill rotWithShape="1">
          <a:blip r:embed="rId5">
            <a:alphaModFix/>
            <a:extLst>
              <a:ext uri="{28A0092B-C50C-407E-A947-70E740481C1C}">
                <a14:useLocalDpi xmlns:a14="http://schemas.microsoft.com/office/drawing/2010/main" val="0"/>
              </a:ext>
            </a:extLst>
          </a:blip>
          <a:srcRect t="4571" r="-4" b="24988"/>
          <a:stretch/>
        </p:blipFill>
        <p:spPr>
          <a:xfrm>
            <a:off x="3125968" y="2564970"/>
            <a:ext cx="3316388" cy="3278632"/>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grpSp>
        <p:nvGrpSpPr>
          <p:cNvPr id="23" name="Graphic 4">
            <a:extLst>
              <a:ext uri="{FF2B5EF4-FFF2-40B4-BE49-F238E27FC236}">
                <a16:creationId xmlns:a16="http://schemas.microsoft.com/office/drawing/2014/main" id="{DE51D1B5-E12D-46A1-B0B3-7BAB36C342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938" y="2543765"/>
            <a:ext cx="3375140" cy="3326212"/>
            <a:chOff x="3414665" y="738154"/>
            <a:chExt cx="5366579" cy="5378461"/>
          </a:xfrm>
          <a:solidFill>
            <a:schemeClr val="bg1">
              <a:alpha val="30000"/>
            </a:schemeClr>
          </a:solidFill>
        </p:grpSpPr>
        <p:sp>
          <p:nvSpPr>
            <p:cNvPr id="24" name="Freeform: Shape 23">
              <a:extLst>
                <a:ext uri="{FF2B5EF4-FFF2-40B4-BE49-F238E27FC236}">
                  <a16:creationId xmlns:a16="http://schemas.microsoft.com/office/drawing/2014/main" id="{DCD62F51-9CF9-43CF-BD8B-D030D6711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67033" y="752474"/>
              <a:ext cx="5098846" cy="5278088"/>
            </a:xfrm>
            <a:custGeom>
              <a:avLst/>
              <a:gdLst>
                <a:gd name="connsiteX0" fmla="*/ 2413047 w 5098846"/>
                <a:gd name="connsiteY0" fmla="*/ 571500 h 5278088"/>
                <a:gd name="connsiteX1" fmla="*/ 2488866 w 5098846"/>
                <a:gd name="connsiteY1" fmla="*/ 572738 h 5278088"/>
                <a:gd name="connsiteX2" fmla="*/ 2498486 w 5098846"/>
                <a:gd name="connsiteY2" fmla="*/ 573024 h 5278088"/>
                <a:gd name="connsiteX3" fmla="*/ 2508107 w 5098846"/>
                <a:gd name="connsiteY3" fmla="*/ 573024 h 5278088"/>
                <a:gd name="connsiteX4" fmla="*/ 2513345 w 5098846"/>
                <a:gd name="connsiteY4" fmla="*/ 573024 h 5278088"/>
                <a:gd name="connsiteX5" fmla="*/ 3401742 w 5098846"/>
                <a:gd name="connsiteY5" fmla="*/ 751904 h 5278088"/>
                <a:gd name="connsiteX6" fmla="*/ 4014200 w 5098846"/>
                <a:gd name="connsiteY6" fmla="*/ 1210532 h 5278088"/>
                <a:gd name="connsiteX7" fmla="*/ 4395390 w 5098846"/>
                <a:gd name="connsiteY7" fmla="*/ 1879473 h 5278088"/>
                <a:gd name="connsiteX8" fmla="*/ 4527311 w 5098846"/>
                <a:gd name="connsiteY8" fmla="*/ 2668334 h 5278088"/>
                <a:gd name="connsiteX9" fmla="*/ 4399010 w 5098846"/>
                <a:gd name="connsiteY9" fmla="*/ 3439001 h 5278088"/>
                <a:gd name="connsiteX10" fmla="*/ 4025820 w 5098846"/>
                <a:gd name="connsiteY10" fmla="*/ 4084796 h 5278088"/>
                <a:gd name="connsiteX11" fmla="*/ 3412982 w 5098846"/>
                <a:gd name="connsiteY11" fmla="*/ 4529328 h 5278088"/>
                <a:gd name="connsiteX12" fmla="*/ 2496676 w 5098846"/>
                <a:gd name="connsiteY12" fmla="*/ 4705065 h 5278088"/>
                <a:gd name="connsiteX13" fmla="*/ 2489438 w 5098846"/>
                <a:gd name="connsiteY13" fmla="*/ 4705065 h 5278088"/>
                <a:gd name="connsiteX14" fmla="*/ 2479532 w 5098846"/>
                <a:gd name="connsiteY14" fmla="*/ 4705065 h 5278088"/>
                <a:gd name="connsiteX15" fmla="*/ 2469626 w 5098846"/>
                <a:gd name="connsiteY15" fmla="*/ 4705350 h 5278088"/>
                <a:gd name="connsiteX16" fmla="*/ 2389520 w 5098846"/>
                <a:gd name="connsiteY16" fmla="*/ 4706684 h 5278088"/>
                <a:gd name="connsiteX17" fmla="*/ 1585039 w 5098846"/>
                <a:gd name="connsiteY17" fmla="*/ 4538853 h 5278088"/>
                <a:gd name="connsiteX18" fmla="*/ 1036970 w 5098846"/>
                <a:gd name="connsiteY18" fmla="*/ 4105656 h 5278088"/>
                <a:gd name="connsiteX19" fmla="*/ 691880 w 5098846"/>
                <a:gd name="connsiteY19" fmla="*/ 3456718 h 5278088"/>
                <a:gd name="connsiteX20" fmla="*/ 571674 w 5098846"/>
                <a:gd name="connsiteY20" fmla="*/ 2673953 h 5278088"/>
                <a:gd name="connsiteX21" fmla="*/ 696166 w 5098846"/>
                <a:gd name="connsiteY21" fmla="*/ 1870710 h 5278088"/>
                <a:gd name="connsiteX22" fmla="*/ 1052782 w 5098846"/>
                <a:gd name="connsiteY22" fmla="*/ 1195959 h 5278088"/>
                <a:gd name="connsiteX23" fmla="*/ 1612090 w 5098846"/>
                <a:gd name="connsiteY23" fmla="*/ 744569 h 5278088"/>
                <a:gd name="connsiteX24" fmla="*/ 2413047 w 5098846"/>
                <a:gd name="connsiteY24" fmla="*/ 571500 h 5278088"/>
                <a:gd name="connsiteX25" fmla="*/ 2413047 w 5098846"/>
                <a:gd name="connsiteY25" fmla="*/ 0 h 5278088"/>
                <a:gd name="connsiteX26" fmla="*/ 2389425 w 5098846"/>
                <a:gd name="connsiteY26" fmla="*/ 5278089 h 5278088"/>
                <a:gd name="connsiteX27" fmla="*/ 2488104 w 5098846"/>
                <a:gd name="connsiteY27" fmla="*/ 5276469 h 5278088"/>
                <a:gd name="connsiteX28" fmla="*/ 2496676 w 5098846"/>
                <a:gd name="connsiteY28" fmla="*/ 5276469 h 5278088"/>
                <a:gd name="connsiteX29" fmla="*/ 2513441 w 5098846"/>
                <a:gd name="connsiteY29" fmla="*/ 1524 h 5278088"/>
                <a:gd name="connsiteX30" fmla="*/ 2507535 w 5098846"/>
                <a:gd name="connsiteY30" fmla="*/ 1524 h 5278088"/>
                <a:gd name="connsiteX31" fmla="*/ 2413047 w 5098846"/>
                <a:gd name="connsiteY31" fmla="*/ 0 h 5278088"/>
                <a:gd name="connsiteX32" fmla="*/ 2413047 w 5098846"/>
                <a:gd name="connsiteY32" fmla="*/ 0 h 527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98846" h="5278088">
                  <a:moveTo>
                    <a:pt x="2413047" y="571500"/>
                  </a:moveTo>
                  <a:cubicBezTo>
                    <a:pt x="2438384" y="571500"/>
                    <a:pt x="2463244" y="571881"/>
                    <a:pt x="2488866" y="572738"/>
                  </a:cubicBezTo>
                  <a:lnTo>
                    <a:pt x="2498486" y="573024"/>
                  </a:lnTo>
                  <a:lnTo>
                    <a:pt x="2508107" y="573024"/>
                  </a:lnTo>
                  <a:lnTo>
                    <a:pt x="2513345" y="573024"/>
                  </a:lnTo>
                  <a:cubicBezTo>
                    <a:pt x="2841101" y="573024"/>
                    <a:pt x="3139995" y="633222"/>
                    <a:pt x="3401742" y="751904"/>
                  </a:cubicBezTo>
                  <a:cubicBezTo>
                    <a:pt x="3637295" y="858774"/>
                    <a:pt x="3843416" y="1013079"/>
                    <a:pt x="4014200" y="1210532"/>
                  </a:cubicBezTo>
                  <a:cubicBezTo>
                    <a:pt x="4178601" y="1400651"/>
                    <a:pt x="4306903" y="1625727"/>
                    <a:pt x="4395390" y="1879473"/>
                  </a:cubicBezTo>
                  <a:cubicBezTo>
                    <a:pt x="4482925" y="2130362"/>
                    <a:pt x="4527311" y="2395728"/>
                    <a:pt x="4527311" y="2668334"/>
                  </a:cubicBezTo>
                  <a:cubicBezTo>
                    <a:pt x="4527311" y="2936843"/>
                    <a:pt x="4484163" y="3196114"/>
                    <a:pt x="4399010" y="3439001"/>
                  </a:cubicBezTo>
                  <a:cubicBezTo>
                    <a:pt x="4312808" y="3684937"/>
                    <a:pt x="4187269" y="3902202"/>
                    <a:pt x="4025820" y="4084796"/>
                  </a:cubicBezTo>
                  <a:cubicBezTo>
                    <a:pt x="3856751" y="4276058"/>
                    <a:pt x="3650535" y="4425601"/>
                    <a:pt x="3412982" y="4529328"/>
                  </a:cubicBezTo>
                  <a:cubicBezTo>
                    <a:pt x="3145710" y="4645914"/>
                    <a:pt x="2837481" y="4705065"/>
                    <a:pt x="2496676" y="4705065"/>
                  </a:cubicBezTo>
                  <a:lnTo>
                    <a:pt x="2489438" y="4705065"/>
                  </a:lnTo>
                  <a:lnTo>
                    <a:pt x="2479532" y="4705065"/>
                  </a:lnTo>
                  <a:lnTo>
                    <a:pt x="2469626" y="4705350"/>
                  </a:lnTo>
                  <a:cubicBezTo>
                    <a:pt x="2442765" y="4706207"/>
                    <a:pt x="2415809" y="4706684"/>
                    <a:pt x="2389520" y="4706684"/>
                  </a:cubicBezTo>
                  <a:cubicBezTo>
                    <a:pt x="2090245" y="4706684"/>
                    <a:pt x="1819640" y="4650200"/>
                    <a:pt x="1585039" y="4538853"/>
                  </a:cubicBezTo>
                  <a:cubicBezTo>
                    <a:pt x="1373774" y="4438555"/>
                    <a:pt x="1189370" y="4292823"/>
                    <a:pt x="1036970" y="4105656"/>
                  </a:cubicBezTo>
                  <a:cubicBezTo>
                    <a:pt x="888095" y="3922871"/>
                    <a:pt x="771985" y="3704463"/>
                    <a:pt x="691880" y="3456718"/>
                  </a:cubicBezTo>
                  <a:cubicBezTo>
                    <a:pt x="612060" y="3210020"/>
                    <a:pt x="571674" y="2946749"/>
                    <a:pt x="571674" y="2673953"/>
                  </a:cubicBezTo>
                  <a:cubicBezTo>
                    <a:pt x="571674" y="2396109"/>
                    <a:pt x="613584" y="2125790"/>
                    <a:pt x="696166" y="1870710"/>
                  </a:cubicBezTo>
                  <a:cubicBezTo>
                    <a:pt x="779224" y="1614011"/>
                    <a:pt x="899239" y="1387031"/>
                    <a:pt x="1052782" y="1195959"/>
                  </a:cubicBezTo>
                  <a:cubicBezTo>
                    <a:pt x="1209563" y="1000887"/>
                    <a:pt x="1397777" y="848963"/>
                    <a:pt x="1612090" y="744569"/>
                  </a:cubicBezTo>
                  <a:cubicBezTo>
                    <a:pt x="1847548" y="629698"/>
                    <a:pt x="2117105" y="571500"/>
                    <a:pt x="2413047" y="571500"/>
                  </a:cubicBezTo>
                  <a:moveTo>
                    <a:pt x="2413047" y="0"/>
                  </a:moveTo>
                  <a:cubicBezTo>
                    <a:pt x="-755635" y="0"/>
                    <a:pt x="-844694" y="5278089"/>
                    <a:pt x="2389425" y="5278089"/>
                  </a:cubicBezTo>
                  <a:cubicBezTo>
                    <a:pt x="2421810" y="5278089"/>
                    <a:pt x="2455052" y="5277517"/>
                    <a:pt x="2488104" y="5276469"/>
                  </a:cubicBezTo>
                  <a:cubicBezTo>
                    <a:pt x="2491152" y="5276469"/>
                    <a:pt x="2493629" y="5276469"/>
                    <a:pt x="2496676" y="5276469"/>
                  </a:cubicBezTo>
                  <a:cubicBezTo>
                    <a:pt x="6022832" y="5276469"/>
                    <a:pt x="5903674" y="1524"/>
                    <a:pt x="2513441" y="1524"/>
                  </a:cubicBezTo>
                  <a:cubicBezTo>
                    <a:pt x="2511536" y="1524"/>
                    <a:pt x="2509440" y="1524"/>
                    <a:pt x="2507535" y="1524"/>
                  </a:cubicBezTo>
                  <a:cubicBezTo>
                    <a:pt x="2475531" y="476"/>
                    <a:pt x="2444480" y="0"/>
                    <a:pt x="2413047" y="0"/>
                  </a:cubicBezTo>
                  <a:lnTo>
                    <a:pt x="2413047"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5" name="Freeform: Shape 24">
              <a:extLst>
                <a:ext uri="{FF2B5EF4-FFF2-40B4-BE49-F238E27FC236}">
                  <a16:creationId xmlns:a16="http://schemas.microsoft.com/office/drawing/2014/main" id="{B245C1E2-FDA8-4E4F-92F2-DE5D880E6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78615" y="772453"/>
              <a:ext cx="5079154" cy="5190747"/>
            </a:xfrm>
            <a:custGeom>
              <a:avLst/>
              <a:gdLst>
                <a:gd name="connsiteX0" fmla="*/ 2498620 w 5079154"/>
                <a:gd name="connsiteY0" fmla="*/ 24 h 5190747"/>
                <a:gd name="connsiteX1" fmla="*/ 3484267 w 5079154"/>
                <a:gd name="connsiteY1" fmla="*/ 172045 h 5190747"/>
                <a:gd name="connsiteX2" fmla="*/ 3543417 w 5079154"/>
                <a:gd name="connsiteY2" fmla="*/ 195382 h 5190747"/>
                <a:gd name="connsiteX3" fmla="*/ 3573040 w 5079154"/>
                <a:gd name="connsiteY3" fmla="*/ 207002 h 5190747"/>
                <a:gd name="connsiteX4" fmla="*/ 3602091 w 5079154"/>
                <a:gd name="connsiteY4" fmla="*/ 220051 h 5190747"/>
                <a:gd name="connsiteX5" fmla="*/ 3660099 w 5079154"/>
                <a:gd name="connsiteY5" fmla="*/ 246531 h 5190747"/>
                <a:gd name="connsiteX6" fmla="*/ 3689150 w 5079154"/>
                <a:gd name="connsiteY6" fmla="*/ 259771 h 5190747"/>
                <a:gd name="connsiteX7" fmla="*/ 3717534 w 5079154"/>
                <a:gd name="connsiteY7" fmla="*/ 274439 h 5190747"/>
                <a:gd name="connsiteX8" fmla="*/ 3774303 w 5079154"/>
                <a:gd name="connsiteY8" fmla="*/ 303871 h 5190747"/>
                <a:gd name="connsiteX9" fmla="*/ 3802688 w 5079154"/>
                <a:gd name="connsiteY9" fmla="*/ 318635 h 5190747"/>
                <a:gd name="connsiteX10" fmla="*/ 3830310 w 5079154"/>
                <a:gd name="connsiteY10" fmla="*/ 334732 h 5190747"/>
                <a:gd name="connsiteX11" fmla="*/ 3885555 w 5079154"/>
                <a:gd name="connsiteY11" fmla="*/ 367308 h 5190747"/>
                <a:gd name="connsiteX12" fmla="*/ 3913178 w 5079154"/>
                <a:gd name="connsiteY12" fmla="*/ 383691 h 5190747"/>
                <a:gd name="connsiteX13" fmla="*/ 3939943 w 5079154"/>
                <a:gd name="connsiteY13" fmla="*/ 401312 h 5190747"/>
                <a:gd name="connsiteX14" fmla="*/ 4339612 w 5079154"/>
                <a:gd name="connsiteY14" fmla="*/ 724972 h 5190747"/>
                <a:gd name="connsiteX15" fmla="*/ 4664034 w 5079154"/>
                <a:gd name="connsiteY15" fmla="*/ 1126832 h 5190747"/>
                <a:gd name="connsiteX16" fmla="*/ 4902539 w 5079154"/>
                <a:gd name="connsiteY16" fmla="*/ 1585460 h 5190747"/>
                <a:gd name="connsiteX17" fmla="*/ 5047891 w 5079154"/>
                <a:gd name="connsiteY17" fmla="*/ 2081046 h 5190747"/>
                <a:gd name="connsiteX18" fmla="*/ 5075228 w 5079154"/>
                <a:gd name="connsiteY18" fmla="*/ 2337554 h 5190747"/>
                <a:gd name="connsiteX19" fmla="*/ 5077609 w 5079154"/>
                <a:gd name="connsiteY19" fmla="*/ 2401943 h 5190747"/>
                <a:gd name="connsiteX20" fmla="*/ 5078847 w 5079154"/>
                <a:gd name="connsiteY20" fmla="*/ 2466237 h 5190747"/>
                <a:gd name="connsiteX21" fmla="*/ 5078466 w 5079154"/>
                <a:gd name="connsiteY21" fmla="*/ 2530531 h 5190747"/>
                <a:gd name="connsiteX22" fmla="*/ 5076942 w 5079154"/>
                <a:gd name="connsiteY22" fmla="*/ 2594729 h 5190747"/>
                <a:gd name="connsiteX23" fmla="*/ 4999028 w 5079154"/>
                <a:gd name="connsiteY23" fmla="*/ 3099269 h 5190747"/>
                <a:gd name="connsiteX24" fmla="*/ 4968738 w 5079154"/>
                <a:gd name="connsiteY24" fmla="*/ 3222141 h 5190747"/>
                <a:gd name="connsiteX25" fmla="*/ 4952451 w 5079154"/>
                <a:gd name="connsiteY25" fmla="*/ 3283101 h 5190747"/>
                <a:gd name="connsiteX26" fmla="*/ 4936925 w 5079154"/>
                <a:gd name="connsiteY26" fmla="*/ 3344156 h 5190747"/>
                <a:gd name="connsiteX27" fmla="*/ 4919875 w 5079154"/>
                <a:gd name="connsiteY27" fmla="*/ 3404831 h 5190747"/>
                <a:gd name="connsiteX28" fmla="*/ 4903016 w 5079154"/>
                <a:gd name="connsiteY28" fmla="*/ 3465410 h 5190747"/>
                <a:gd name="connsiteX29" fmla="*/ 4865297 w 5079154"/>
                <a:gd name="connsiteY29" fmla="*/ 3585520 h 5190747"/>
                <a:gd name="connsiteX30" fmla="*/ 4671177 w 5079154"/>
                <a:gd name="connsiteY30" fmla="*/ 4052340 h 5190747"/>
                <a:gd name="connsiteX31" fmla="*/ 4386094 w 5079154"/>
                <a:gd name="connsiteY31" fmla="*/ 4476393 h 5190747"/>
                <a:gd name="connsiteX32" fmla="*/ 4343708 w 5079154"/>
                <a:gd name="connsiteY32" fmla="*/ 4524875 h 5190747"/>
                <a:gd name="connsiteX33" fmla="*/ 4298655 w 5079154"/>
                <a:gd name="connsiteY33" fmla="*/ 4570976 h 5190747"/>
                <a:gd name="connsiteX34" fmla="*/ 4252935 w 5079154"/>
                <a:gd name="connsiteY34" fmla="*/ 4616411 h 5190747"/>
                <a:gd name="connsiteX35" fmla="*/ 4204738 w 5079154"/>
                <a:gd name="connsiteY35" fmla="*/ 4659273 h 5190747"/>
                <a:gd name="connsiteX36" fmla="*/ 4180354 w 5079154"/>
                <a:gd name="connsiteY36" fmla="*/ 4680419 h 5190747"/>
                <a:gd name="connsiteX37" fmla="*/ 4155494 w 5079154"/>
                <a:gd name="connsiteY37" fmla="*/ 4700898 h 5190747"/>
                <a:gd name="connsiteX38" fmla="*/ 4103964 w 5079154"/>
                <a:gd name="connsiteY38" fmla="*/ 4739664 h 5190747"/>
                <a:gd name="connsiteX39" fmla="*/ 4078151 w 5079154"/>
                <a:gd name="connsiteY39" fmla="*/ 4759000 h 5190747"/>
                <a:gd name="connsiteX40" fmla="*/ 4051766 w 5079154"/>
                <a:gd name="connsiteY40" fmla="*/ 4777479 h 5190747"/>
                <a:gd name="connsiteX41" fmla="*/ 3997950 w 5079154"/>
                <a:gd name="connsiteY41" fmla="*/ 4812816 h 5190747"/>
                <a:gd name="connsiteX42" fmla="*/ 3970994 w 5079154"/>
                <a:gd name="connsiteY42" fmla="*/ 4830342 h 5190747"/>
                <a:gd name="connsiteX43" fmla="*/ 3957469 w 5079154"/>
                <a:gd name="connsiteY43" fmla="*/ 4839010 h 5190747"/>
                <a:gd name="connsiteX44" fmla="*/ 3943563 w 5079154"/>
                <a:gd name="connsiteY44" fmla="*/ 4847011 h 5190747"/>
                <a:gd name="connsiteX45" fmla="*/ 3887746 w 5079154"/>
                <a:gd name="connsiteY45" fmla="*/ 4878824 h 5190747"/>
                <a:gd name="connsiteX46" fmla="*/ 3859742 w 5079154"/>
                <a:gd name="connsiteY46" fmla="*/ 4894541 h 5190747"/>
                <a:gd name="connsiteX47" fmla="*/ 3845741 w 5079154"/>
                <a:gd name="connsiteY47" fmla="*/ 4902351 h 5190747"/>
                <a:gd name="connsiteX48" fmla="*/ 3831358 w 5079154"/>
                <a:gd name="connsiteY48" fmla="*/ 4909400 h 5190747"/>
                <a:gd name="connsiteX49" fmla="*/ 3773827 w 5079154"/>
                <a:gd name="connsiteY49" fmla="*/ 4937498 h 5190747"/>
                <a:gd name="connsiteX50" fmla="*/ 3745157 w 5079154"/>
                <a:gd name="connsiteY50" fmla="*/ 4951500 h 5190747"/>
                <a:gd name="connsiteX51" fmla="*/ 3716106 w 5079154"/>
                <a:gd name="connsiteY51" fmla="*/ 4964835 h 5190747"/>
                <a:gd name="connsiteX52" fmla="*/ 3657146 w 5079154"/>
                <a:gd name="connsiteY52" fmla="*/ 4989314 h 5190747"/>
                <a:gd name="connsiteX53" fmla="*/ 3598091 w 5079154"/>
                <a:gd name="connsiteY53" fmla="*/ 5013032 h 5190747"/>
                <a:gd name="connsiteX54" fmla="*/ 3538083 w 5079154"/>
                <a:gd name="connsiteY54" fmla="*/ 5033986 h 5190747"/>
                <a:gd name="connsiteX55" fmla="*/ 3478171 w 5079154"/>
                <a:gd name="connsiteY55" fmla="*/ 5054656 h 5190747"/>
                <a:gd name="connsiteX56" fmla="*/ 3417306 w 5079154"/>
                <a:gd name="connsiteY56" fmla="*/ 5072086 h 5190747"/>
                <a:gd name="connsiteX57" fmla="*/ 3356632 w 5079154"/>
                <a:gd name="connsiteY57" fmla="*/ 5089422 h 5190747"/>
                <a:gd name="connsiteX58" fmla="*/ 3295386 w 5079154"/>
                <a:gd name="connsiteY58" fmla="*/ 5103996 h 5190747"/>
                <a:gd name="connsiteX59" fmla="*/ 3172514 w 5079154"/>
                <a:gd name="connsiteY59" fmla="*/ 5129999 h 5190747"/>
                <a:gd name="connsiteX60" fmla="*/ 3110887 w 5079154"/>
                <a:gd name="connsiteY60" fmla="*/ 5141143 h 5190747"/>
                <a:gd name="connsiteX61" fmla="*/ 3080121 w 5079154"/>
                <a:gd name="connsiteY61" fmla="*/ 5146667 h 5190747"/>
                <a:gd name="connsiteX62" fmla="*/ 3049165 w 5079154"/>
                <a:gd name="connsiteY62" fmla="*/ 5150954 h 5190747"/>
                <a:gd name="connsiteX63" fmla="*/ 2555008 w 5079154"/>
                <a:gd name="connsiteY63" fmla="*/ 5189435 h 5190747"/>
                <a:gd name="connsiteX64" fmla="*/ 2431945 w 5079154"/>
                <a:gd name="connsiteY64" fmla="*/ 5190483 h 5190747"/>
                <a:gd name="connsiteX65" fmla="*/ 2370318 w 5079154"/>
                <a:gd name="connsiteY65" fmla="*/ 5190387 h 5190747"/>
                <a:gd name="connsiteX66" fmla="*/ 2308501 w 5079154"/>
                <a:gd name="connsiteY66" fmla="*/ 5189244 h 5190747"/>
                <a:gd name="connsiteX67" fmla="*/ 2184200 w 5079154"/>
                <a:gd name="connsiteY67" fmla="*/ 5183434 h 5190747"/>
                <a:gd name="connsiteX68" fmla="*/ 2059994 w 5079154"/>
                <a:gd name="connsiteY68" fmla="*/ 5172099 h 5190747"/>
                <a:gd name="connsiteX69" fmla="*/ 1568027 w 5079154"/>
                <a:gd name="connsiteY69" fmla="*/ 5069134 h 5190747"/>
                <a:gd name="connsiteX70" fmla="*/ 1537738 w 5079154"/>
                <a:gd name="connsiteY70" fmla="*/ 5059704 h 5190747"/>
                <a:gd name="connsiteX71" fmla="*/ 1507829 w 5079154"/>
                <a:gd name="connsiteY71" fmla="*/ 5048941 h 5190747"/>
                <a:gd name="connsiteX72" fmla="*/ 1448298 w 5079154"/>
                <a:gd name="connsiteY72" fmla="*/ 5026557 h 5190747"/>
                <a:gd name="connsiteX73" fmla="*/ 1418485 w 5079154"/>
                <a:gd name="connsiteY73" fmla="*/ 5015318 h 5190747"/>
                <a:gd name="connsiteX74" fmla="*/ 1389243 w 5079154"/>
                <a:gd name="connsiteY74" fmla="*/ 5002649 h 5190747"/>
                <a:gd name="connsiteX75" fmla="*/ 1331045 w 5079154"/>
                <a:gd name="connsiteY75" fmla="*/ 4976360 h 5190747"/>
                <a:gd name="connsiteX76" fmla="*/ 1106446 w 5079154"/>
                <a:gd name="connsiteY76" fmla="*/ 4853583 h 5190747"/>
                <a:gd name="connsiteX77" fmla="*/ 710777 w 5079154"/>
                <a:gd name="connsiteY77" fmla="*/ 4526495 h 5190747"/>
                <a:gd name="connsiteX78" fmla="*/ 400834 w 5079154"/>
                <a:gd name="connsiteY78" fmla="*/ 4116824 h 5190747"/>
                <a:gd name="connsiteX79" fmla="*/ 181092 w 5079154"/>
                <a:gd name="connsiteY79" fmla="*/ 3653719 h 5190747"/>
                <a:gd name="connsiteX80" fmla="*/ 47361 w 5079154"/>
                <a:gd name="connsiteY80" fmla="*/ 3159943 h 5190747"/>
                <a:gd name="connsiteX81" fmla="*/ 36026 w 5079154"/>
                <a:gd name="connsiteY81" fmla="*/ 3096887 h 5190747"/>
                <a:gd name="connsiteX82" fmla="*/ 26882 w 5079154"/>
                <a:gd name="connsiteY82" fmla="*/ 3033546 h 5190747"/>
                <a:gd name="connsiteX83" fmla="*/ 18596 w 5079154"/>
                <a:gd name="connsiteY83" fmla="*/ 2970110 h 5190747"/>
                <a:gd name="connsiteX84" fmla="*/ 12214 w 5079154"/>
                <a:gd name="connsiteY84" fmla="*/ 2906482 h 5190747"/>
                <a:gd name="connsiteX85" fmla="*/ 3451 w 5079154"/>
                <a:gd name="connsiteY85" fmla="*/ 2778848 h 5190747"/>
                <a:gd name="connsiteX86" fmla="*/ 22 w 5079154"/>
                <a:gd name="connsiteY86" fmla="*/ 2650927 h 5190747"/>
                <a:gd name="connsiteX87" fmla="*/ 42313 w 5079154"/>
                <a:gd name="connsiteY87" fmla="*/ 2141625 h 5190747"/>
                <a:gd name="connsiteX88" fmla="*/ 165662 w 5079154"/>
                <a:gd name="connsiteY88" fmla="*/ 1644896 h 5190747"/>
                <a:gd name="connsiteX89" fmla="*/ 370259 w 5079154"/>
                <a:gd name="connsiteY89" fmla="*/ 1173504 h 5190747"/>
                <a:gd name="connsiteX90" fmla="*/ 661247 w 5079154"/>
                <a:gd name="connsiteY90" fmla="*/ 746022 h 5190747"/>
                <a:gd name="connsiteX91" fmla="*/ 704015 w 5079154"/>
                <a:gd name="connsiteY91" fmla="*/ 696968 h 5190747"/>
                <a:gd name="connsiteX92" fmla="*/ 747353 w 5079154"/>
                <a:gd name="connsiteY92" fmla="*/ 648486 h 5190747"/>
                <a:gd name="connsiteX93" fmla="*/ 792121 w 5079154"/>
                <a:gd name="connsiteY93" fmla="*/ 601147 h 5190747"/>
                <a:gd name="connsiteX94" fmla="*/ 814505 w 5079154"/>
                <a:gd name="connsiteY94" fmla="*/ 577429 h 5190747"/>
                <a:gd name="connsiteX95" fmla="*/ 838031 w 5079154"/>
                <a:gd name="connsiteY95" fmla="*/ 554855 h 5190747"/>
                <a:gd name="connsiteX96" fmla="*/ 885942 w 5079154"/>
                <a:gd name="connsiteY96" fmla="*/ 510469 h 5190747"/>
                <a:gd name="connsiteX97" fmla="*/ 910326 w 5079154"/>
                <a:gd name="connsiteY97" fmla="*/ 488752 h 5190747"/>
                <a:gd name="connsiteX98" fmla="*/ 935948 w 5079154"/>
                <a:gd name="connsiteY98" fmla="*/ 468368 h 5190747"/>
                <a:gd name="connsiteX99" fmla="*/ 1040533 w 5079154"/>
                <a:gd name="connsiteY99" fmla="*/ 390073 h 5190747"/>
                <a:gd name="connsiteX100" fmla="*/ 1501638 w 5079154"/>
                <a:gd name="connsiteY100" fmla="*/ 152614 h 5190747"/>
                <a:gd name="connsiteX101" fmla="*/ 1997700 w 5079154"/>
                <a:gd name="connsiteY101" fmla="*/ 32599 h 5190747"/>
                <a:gd name="connsiteX102" fmla="*/ 2498620 w 5079154"/>
                <a:gd name="connsiteY102" fmla="*/ 24 h 5190747"/>
                <a:gd name="connsiteX103" fmla="*/ 2496620 w 5079154"/>
                <a:gd name="connsiteY103" fmla="*/ 193572 h 5190747"/>
                <a:gd name="connsiteX104" fmla="*/ 2037229 w 5079154"/>
                <a:gd name="connsiteY104" fmla="*/ 241483 h 5190747"/>
                <a:gd name="connsiteX105" fmla="*/ 1613081 w 5079154"/>
                <a:gd name="connsiteY105" fmla="*/ 404646 h 5190747"/>
                <a:gd name="connsiteX106" fmla="*/ 1245892 w 5079154"/>
                <a:gd name="connsiteY106" fmla="*/ 657725 h 5190747"/>
                <a:gd name="connsiteX107" fmla="*/ 1163310 w 5079154"/>
                <a:gd name="connsiteY107" fmla="*/ 731639 h 5190747"/>
                <a:gd name="connsiteX108" fmla="*/ 1142831 w 5079154"/>
                <a:gd name="connsiteY108" fmla="*/ 750118 h 5190747"/>
                <a:gd name="connsiteX109" fmla="*/ 1123019 w 5079154"/>
                <a:gd name="connsiteY109" fmla="*/ 769453 h 5190747"/>
                <a:gd name="connsiteX110" fmla="*/ 1083014 w 5079154"/>
                <a:gd name="connsiteY110" fmla="*/ 807744 h 5190747"/>
                <a:gd name="connsiteX111" fmla="*/ 1062917 w 5079154"/>
                <a:gd name="connsiteY111" fmla="*/ 826794 h 5190747"/>
                <a:gd name="connsiteX112" fmla="*/ 1043676 w 5079154"/>
                <a:gd name="connsiteY112" fmla="*/ 846701 h 5190747"/>
                <a:gd name="connsiteX113" fmla="*/ 1005100 w 5079154"/>
                <a:gd name="connsiteY113" fmla="*/ 886516 h 5190747"/>
                <a:gd name="connsiteX114" fmla="*/ 968143 w 5079154"/>
                <a:gd name="connsiteY114" fmla="*/ 927949 h 5190747"/>
                <a:gd name="connsiteX115" fmla="*/ 932138 w 5079154"/>
                <a:gd name="connsiteY115" fmla="*/ 970336 h 5190747"/>
                <a:gd name="connsiteX116" fmla="*/ 514467 w 5079154"/>
                <a:gd name="connsiteY116" fmla="*/ 1759006 h 5190747"/>
                <a:gd name="connsiteX117" fmla="*/ 413693 w 5079154"/>
                <a:gd name="connsiteY117" fmla="*/ 2199918 h 5190747"/>
                <a:gd name="connsiteX118" fmla="*/ 380546 w 5079154"/>
                <a:gd name="connsiteY118" fmla="*/ 2651689 h 5190747"/>
                <a:gd name="connsiteX119" fmla="*/ 380260 w 5079154"/>
                <a:gd name="connsiteY119" fmla="*/ 2708363 h 5190747"/>
                <a:gd name="connsiteX120" fmla="*/ 381403 w 5079154"/>
                <a:gd name="connsiteY120" fmla="*/ 2765036 h 5190747"/>
                <a:gd name="connsiteX121" fmla="*/ 383117 w 5079154"/>
                <a:gd name="connsiteY121" fmla="*/ 2821710 h 5190747"/>
                <a:gd name="connsiteX122" fmla="*/ 384546 w 5079154"/>
                <a:gd name="connsiteY122" fmla="*/ 2849999 h 5190747"/>
                <a:gd name="connsiteX123" fmla="*/ 386261 w 5079154"/>
                <a:gd name="connsiteY123" fmla="*/ 2878289 h 5190747"/>
                <a:gd name="connsiteX124" fmla="*/ 389499 w 5079154"/>
                <a:gd name="connsiteY124" fmla="*/ 2934867 h 5190747"/>
                <a:gd name="connsiteX125" fmla="*/ 394547 w 5079154"/>
                <a:gd name="connsiteY125" fmla="*/ 2991255 h 5190747"/>
                <a:gd name="connsiteX126" fmla="*/ 399691 w 5079154"/>
                <a:gd name="connsiteY126" fmla="*/ 3047738 h 5190747"/>
                <a:gd name="connsiteX127" fmla="*/ 406644 w 5079154"/>
                <a:gd name="connsiteY127" fmla="*/ 3103936 h 5190747"/>
                <a:gd name="connsiteX128" fmla="*/ 500370 w 5079154"/>
                <a:gd name="connsiteY128" fmla="*/ 3546753 h 5190747"/>
                <a:gd name="connsiteX129" fmla="*/ 670677 w 5079154"/>
                <a:gd name="connsiteY129" fmla="*/ 3964710 h 5190747"/>
                <a:gd name="connsiteX130" fmla="*/ 920042 w 5079154"/>
                <a:gd name="connsiteY130" fmla="*/ 4339233 h 5190747"/>
                <a:gd name="connsiteX131" fmla="*/ 1248464 w 5079154"/>
                <a:gd name="connsiteY131" fmla="*/ 4646700 h 5190747"/>
                <a:gd name="connsiteX132" fmla="*/ 1294374 w 5079154"/>
                <a:gd name="connsiteY132" fmla="*/ 4679657 h 5190747"/>
                <a:gd name="connsiteX133" fmla="*/ 1317329 w 5079154"/>
                <a:gd name="connsiteY133" fmla="*/ 4696230 h 5190747"/>
                <a:gd name="connsiteX134" fmla="*/ 1341237 w 5079154"/>
                <a:gd name="connsiteY134" fmla="*/ 4711375 h 5190747"/>
                <a:gd name="connsiteX135" fmla="*/ 1388957 w 5079154"/>
                <a:gd name="connsiteY135" fmla="*/ 4742046 h 5190747"/>
                <a:gd name="connsiteX136" fmla="*/ 1412960 w 5079154"/>
                <a:gd name="connsiteY136" fmla="*/ 4757190 h 5190747"/>
                <a:gd name="connsiteX137" fmla="*/ 1437725 w 5079154"/>
                <a:gd name="connsiteY137" fmla="*/ 4771097 h 5190747"/>
                <a:gd name="connsiteX138" fmla="*/ 1487351 w 5079154"/>
                <a:gd name="connsiteY138" fmla="*/ 4798910 h 5190747"/>
                <a:gd name="connsiteX139" fmla="*/ 1512402 w 5079154"/>
                <a:gd name="connsiteY139" fmla="*/ 4812626 h 5190747"/>
                <a:gd name="connsiteX140" fmla="*/ 1538024 w 5079154"/>
                <a:gd name="connsiteY140" fmla="*/ 4825199 h 5190747"/>
                <a:gd name="connsiteX141" fmla="*/ 1589364 w 5079154"/>
                <a:gd name="connsiteY141" fmla="*/ 4850345 h 5190747"/>
                <a:gd name="connsiteX142" fmla="*/ 1615176 w 5079154"/>
                <a:gd name="connsiteY142" fmla="*/ 4862632 h 5190747"/>
                <a:gd name="connsiteX143" fmla="*/ 1641560 w 5079154"/>
                <a:gd name="connsiteY143" fmla="*/ 4873681 h 5190747"/>
                <a:gd name="connsiteX144" fmla="*/ 2083616 w 5079154"/>
                <a:gd name="connsiteY144" fmla="*/ 5005602 h 5190747"/>
                <a:gd name="connsiteX145" fmla="*/ 2199059 w 5079154"/>
                <a:gd name="connsiteY145" fmla="*/ 5021985 h 5190747"/>
                <a:gd name="connsiteX146" fmla="*/ 2315645 w 5079154"/>
                <a:gd name="connsiteY146" fmla="*/ 5031224 h 5190747"/>
                <a:gd name="connsiteX147" fmla="*/ 2374414 w 5079154"/>
                <a:gd name="connsiteY147" fmla="*/ 5033415 h 5190747"/>
                <a:gd name="connsiteX148" fmla="*/ 2433374 w 5079154"/>
                <a:gd name="connsiteY148" fmla="*/ 5034273 h 5190747"/>
                <a:gd name="connsiteX149" fmla="*/ 2551579 w 5079154"/>
                <a:gd name="connsiteY149" fmla="*/ 5033130 h 5190747"/>
                <a:gd name="connsiteX150" fmla="*/ 2669499 w 5079154"/>
                <a:gd name="connsiteY150" fmla="*/ 5027700 h 5190747"/>
                <a:gd name="connsiteX151" fmla="*/ 2727982 w 5079154"/>
                <a:gd name="connsiteY151" fmla="*/ 5022747 h 5190747"/>
                <a:gd name="connsiteX152" fmla="*/ 2757224 w 5079154"/>
                <a:gd name="connsiteY152" fmla="*/ 5020270 h 5190747"/>
                <a:gd name="connsiteX153" fmla="*/ 2771797 w 5079154"/>
                <a:gd name="connsiteY153" fmla="*/ 5018937 h 5190747"/>
                <a:gd name="connsiteX154" fmla="*/ 2786275 w 5079154"/>
                <a:gd name="connsiteY154" fmla="*/ 5016842 h 5190747"/>
                <a:gd name="connsiteX155" fmla="*/ 2902099 w 5079154"/>
                <a:gd name="connsiteY155" fmla="*/ 4999792 h 5190747"/>
                <a:gd name="connsiteX156" fmla="*/ 3016494 w 5079154"/>
                <a:gd name="connsiteY156" fmla="*/ 4976170 h 5190747"/>
                <a:gd name="connsiteX157" fmla="*/ 3452263 w 5079154"/>
                <a:gd name="connsiteY157" fmla="*/ 4822627 h 5190747"/>
                <a:gd name="connsiteX158" fmla="*/ 3503889 w 5079154"/>
                <a:gd name="connsiteY158" fmla="*/ 4797767 h 5190747"/>
                <a:gd name="connsiteX159" fmla="*/ 3554085 w 5079154"/>
                <a:gd name="connsiteY159" fmla="*/ 4770430 h 5190747"/>
                <a:gd name="connsiteX160" fmla="*/ 3603996 w 5079154"/>
                <a:gd name="connsiteY160" fmla="*/ 4742903 h 5190747"/>
                <a:gd name="connsiteX161" fmla="*/ 3628475 w 5079154"/>
                <a:gd name="connsiteY161" fmla="*/ 4728425 h 5190747"/>
                <a:gd name="connsiteX162" fmla="*/ 3652669 w 5079154"/>
                <a:gd name="connsiteY162" fmla="*/ 4713375 h 5190747"/>
                <a:gd name="connsiteX163" fmla="*/ 3700866 w 5079154"/>
                <a:gd name="connsiteY163" fmla="*/ 4683467 h 5190747"/>
                <a:gd name="connsiteX164" fmla="*/ 3712867 w 5079154"/>
                <a:gd name="connsiteY164" fmla="*/ 4675942 h 5190747"/>
                <a:gd name="connsiteX165" fmla="*/ 3724488 w 5079154"/>
                <a:gd name="connsiteY165" fmla="*/ 4667750 h 5190747"/>
                <a:gd name="connsiteX166" fmla="*/ 3747633 w 5079154"/>
                <a:gd name="connsiteY166" fmla="*/ 4651463 h 5190747"/>
                <a:gd name="connsiteX167" fmla="*/ 3794115 w 5079154"/>
                <a:gd name="connsiteY167" fmla="*/ 4619268 h 5190747"/>
                <a:gd name="connsiteX168" fmla="*/ 3805736 w 5079154"/>
                <a:gd name="connsiteY168" fmla="*/ 4611267 h 5190747"/>
                <a:gd name="connsiteX169" fmla="*/ 3816880 w 5079154"/>
                <a:gd name="connsiteY169" fmla="*/ 4602599 h 5190747"/>
                <a:gd name="connsiteX170" fmla="*/ 3839168 w 5079154"/>
                <a:gd name="connsiteY170" fmla="*/ 4585264 h 5190747"/>
                <a:gd name="connsiteX171" fmla="*/ 3883841 w 5079154"/>
                <a:gd name="connsiteY171" fmla="*/ 4550879 h 5190747"/>
                <a:gd name="connsiteX172" fmla="*/ 3905558 w 5079154"/>
                <a:gd name="connsiteY172" fmla="*/ 4532972 h 5190747"/>
                <a:gd name="connsiteX173" fmla="*/ 3926989 w 5079154"/>
                <a:gd name="connsiteY173" fmla="*/ 4514684 h 5190747"/>
                <a:gd name="connsiteX174" fmla="*/ 3969851 w 5079154"/>
                <a:gd name="connsiteY174" fmla="*/ 4478393 h 5190747"/>
                <a:gd name="connsiteX175" fmla="*/ 4011381 w 5079154"/>
                <a:gd name="connsiteY175" fmla="*/ 4440579 h 5190747"/>
                <a:gd name="connsiteX176" fmla="*/ 4053291 w 5079154"/>
                <a:gd name="connsiteY176" fmla="*/ 4403146 h 5190747"/>
                <a:gd name="connsiteX177" fmla="*/ 4093581 w 5079154"/>
                <a:gd name="connsiteY177" fmla="*/ 4363998 h 5190747"/>
                <a:gd name="connsiteX178" fmla="*/ 4134063 w 5079154"/>
                <a:gd name="connsiteY178" fmla="*/ 4324946 h 5190747"/>
                <a:gd name="connsiteX179" fmla="*/ 4172639 w 5079154"/>
                <a:gd name="connsiteY179" fmla="*/ 4283988 h 5190747"/>
                <a:gd name="connsiteX180" fmla="*/ 4450483 w 5079154"/>
                <a:gd name="connsiteY180" fmla="*/ 3926610 h 5190747"/>
                <a:gd name="connsiteX181" fmla="*/ 4647746 w 5079154"/>
                <a:gd name="connsiteY181" fmla="*/ 3513035 h 5190747"/>
                <a:gd name="connsiteX182" fmla="*/ 4664796 w 5079154"/>
                <a:gd name="connsiteY182" fmla="*/ 3457980 h 5190747"/>
                <a:gd name="connsiteX183" fmla="*/ 4681083 w 5079154"/>
                <a:gd name="connsiteY183" fmla="*/ 3402640 h 5190747"/>
                <a:gd name="connsiteX184" fmla="*/ 4707753 w 5079154"/>
                <a:gd name="connsiteY184" fmla="*/ 3290340 h 5190747"/>
                <a:gd name="connsiteX185" fmla="*/ 4726041 w 5079154"/>
                <a:gd name="connsiteY185" fmla="*/ 3176326 h 5190747"/>
                <a:gd name="connsiteX186" fmla="*/ 4735090 w 5079154"/>
                <a:gd name="connsiteY186" fmla="*/ 3061169 h 5190747"/>
                <a:gd name="connsiteX187" fmla="*/ 4713659 w 5079154"/>
                <a:gd name="connsiteY187" fmla="*/ 2603302 h 5190747"/>
                <a:gd name="connsiteX188" fmla="*/ 4707658 w 5079154"/>
                <a:gd name="connsiteY188" fmla="*/ 2546914 h 5190747"/>
                <a:gd name="connsiteX189" fmla="*/ 4700991 w 5079154"/>
                <a:gd name="connsiteY189" fmla="*/ 2490716 h 5190747"/>
                <a:gd name="connsiteX190" fmla="*/ 4692894 w 5079154"/>
                <a:gd name="connsiteY190" fmla="*/ 2434805 h 5190747"/>
                <a:gd name="connsiteX191" fmla="*/ 4684036 w 5079154"/>
                <a:gd name="connsiteY191" fmla="*/ 2379083 h 5190747"/>
                <a:gd name="connsiteX192" fmla="*/ 4673940 w 5079154"/>
                <a:gd name="connsiteY192" fmla="*/ 2323648 h 5190747"/>
                <a:gd name="connsiteX193" fmla="*/ 4669177 w 5079154"/>
                <a:gd name="connsiteY193" fmla="*/ 2295930 h 5190747"/>
                <a:gd name="connsiteX194" fmla="*/ 4663367 w 5079154"/>
                <a:gd name="connsiteY194" fmla="*/ 2268403 h 5190747"/>
                <a:gd name="connsiteX195" fmla="*/ 4652127 w 5079154"/>
                <a:gd name="connsiteY195" fmla="*/ 2213348 h 5190747"/>
                <a:gd name="connsiteX196" fmla="*/ 4646793 w 5079154"/>
                <a:gd name="connsiteY196" fmla="*/ 2185821 h 5190747"/>
                <a:gd name="connsiteX197" fmla="*/ 4640602 w 5079154"/>
                <a:gd name="connsiteY197" fmla="*/ 2158484 h 5190747"/>
                <a:gd name="connsiteX198" fmla="*/ 4526969 w 5079154"/>
                <a:gd name="connsiteY198" fmla="*/ 1725668 h 5190747"/>
                <a:gd name="connsiteX199" fmla="*/ 4348947 w 5079154"/>
                <a:gd name="connsiteY199" fmla="*/ 1315426 h 5190747"/>
                <a:gd name="connsiteX200" fmla="*/ 4322277 w 5079154"/>
                <a:gd name="connsiteY200" fmla="*/ 1266087 h 5190747"/>
                <a:gd name="connsiteX201" fmla="*/ 4293416 w 5079154"/>
                <a:gd name="connsiteY201" fmla="*/ 1218176 h 5190747"/>
                <a:gd name="connsiteX202" fmla="*/ 4264555 w 5079154"/>
                <a:gd name="connsiteY202" fmla="*/ 1170075 h 5190747"/>
                <a:gd name="connsiteX203" fmla="*/ 4233599 w 5079154"/>
                <a:gd name="connsiteY203" fmla="*/ 1123403 h 5190747"/>
                <a:gd name="connsiteX204" fmla="*/ 4202262 w 5079154"/>
                <a:gd name="connsiteY204" fmla="*/ 1076825 h 5190747"/>
                <a:gd name="connsiteX205" fmla="*/ 4169115 w 5079154"/>
                <a:gd name="connsiteY205" fmla="*/ 1031582 h 5190747"/>
                <a:gd name="connsiteX206" fmla="*/ 4152541 w 5079154"/>
                <a:gd name="connsiteY206" fmla="*/ 1008912 h 5190747"/>
                <a:gd name="connsiteX207" fmla="*/ 4144254 w 5079154"/>
                <a:gd name="connsiteY207" fmla="*/ 997577 h 5190747"/>
                <a:gd name="connsiteX208" fmla="*/ 4135396 w 5079154"/>
                <a:gd name="connsiteY208" fmla="*/ 986719 h 5190747"/>
                <a:gd name="connsiteX209" fmla="*/ 4099963 w 5079154"/>
                <a:gd name="connsiteY209" fmla="*/ 943190 h 5190747"/>
                <a:gd name="connsiteX210" fmla="*/ 3779256 w 5079154"/>
                <a:gd name="connsiteY210" fmla="*/ 627721 h 5190747"/>
                <a:gd name="connsiteX211" fmla="*/ 3593519 w 5079154"/>
                <a:gd name="connsiteY211" fmla="*/ 497705 h 5190747"/>
                <a:gd name="connsiteX212" fmla="*/ 3392827 w 5079154"/>
                <a:gd name="connsiteY212" fmla="*/ 389882 h 5190747"/>
                <a:gd name="connsiteX213" fmla="*/ 2957534 w 5079154"/>
                <a:gd name="connsiteY213" fmla="*/ 245102 h 5190747"/>
                <a:gd name="connsiteX214" fmla="*/ 2901051 w 5079154"/>
                <a:gd name="connsiteY214" fmla="*/ 232910 h 5190747"/>
                <a:gd name="connsiteX215" fmla="*/ 2843901 w 5079154"/>
                <a:gd name="connsiteY215" fmla="*/ 223861 h 5190747"/>
                <a:gd name="connsiteX216" fmla="*/ 2729030 w 5079154"/>
                <a:gd name="connsiteY216" fmla="*/ 208240 h 5190747"/>
                <a:gd name="connsiteX217" fmla="*/ 2671213 w 5079154"/>
                <a:gd name="connsiteY217" fmla="*/ 202716 h 5190747"/>
                <a:gd name="connsiteX218" fmla="*/ 2613206 w 5079154"/>
                <a:gd name="connsiteY218" fmla="*/ 198430 h 5190747"/>
                <a:gd name="connsiteX219" fmla="*/ 2496620 w 5079154"/>
                <a:gd name="connsiteY219" fmla="*/ 193572 h 5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5079154" h="5190747">
                  <a:moveTo>
                    <a:pt x="2498620" y="24"/>
                  </a:moveTo>
                  <a:cubicBezTo>
                    <a:pt x="2829900" y="881"/>
                    <a:pt x="3167084" y="51649"/>
                    <a:pt x="3484267" y="172045"/>
                  </a:cubicBezTo>
                  <a:lnTo>
                    <a:pt x="3543417" y="195382"/>
                  </a:lnTo>
                  <a:lnTo>
                    <a:pt x="3573040" y="207002"/>
                  </a:lnTo>
                  <a:cubicBezTo>
                    <a:pt x="3582756" y="211193"/>
                    <a:pt x="3592376" y="215670"/>
                    <a:pt x="3602091" y="220051"/>
                  </a:cubicBezTo>
                  <a:lnTo>
                    <a:pt x="3660099" y="246531"/>
                  </a:lnTo>
                  <a:lnTo>
                    <a:pt x="3689150" y="259771"/>
                  </a:lnTo>
                  <a:cubicBezTo>
                    <a:pt x="3698770" y="264343"/>
                    <a:pt x="3708009" y="269486"/>
                    <a:pt x="3717534" y="274439"/>
                  </a:cubicBezTo>
                  <a:lnTo>
                    <a:pt x="3774303" y="303871"/>
                  </a:lnTo>
                  <a:lnTo>
                    <a:pt x="3802688" y="318635"/>
                  </a:lnTo>
                  <a:cubicBezTo>
                    <a:pt x="3812022" y="323779"/>
                    <a:pt x="3821071" y="329398"/>
                    <a:pt x="3830310" y="334732"/>
                  </a:cubicBezTo>
                  <a:lnTo>
                    <a:pt x="3885555" y="367308"/>
                  </a:lnTo>
                  <a:lnTo>
                    <a:pt x="3913178" y="383691"/>
                  </a:lnTo>
                  <a:lnTo>
                    <a:pt x="3939943" y="401312"/>
                  </a:lnTo>
                  <a:cubicBezTo>
                    <a:pt x="4083580" y="494371"/>
                    <a:pt x="4218168" y="602957"/>
                    <a:pt x="4339612" y="724972"/>
                  </a:cubicBezTo>
                  <a:cubicBezTo>
                    <a:pt x="4460675" y="847368"/>
                    <a:pt x="4570117" y="982051"/>
                    <a:pt x="4664034" y="1126832"/>
                  </a:cubicBezTo>
                  <a:cubicBezTo>
                    <a:pt x="4758331" y="1271421"/>
                    <a:pt x="4837674" y="1425631"/>
                    <a:pt x="4902539" y="1585460"/>
                  </a:cubicBezTo>
                  <a:cubicBezTo>
                    <a:pt x="4966357" y="1745576"/>
                    <a:pt x="5019316" y="1910930"/>
                    <a:pt x="5047891" y="2081046"/>
                  </a:cubicBezTo>
                  <a:cubicBezTo>
                    <a:pt x="5062369" y="2166009"/>
                    <a:pt x="5070847" y="2251829"/>
                    <a:pt x="5075228" y="2337554"/>
                  </a:cubicBezTo>
                  <a:cubicBezTo>
                    <a:pt x="5076942" y="2358986"/>
                    <a:pt x="5077228" y="2380417"/>
                    <a:pt x="5077609" y="2401943"/>
                  </a:cubicBezTo>
                  <a:lnTo>
                    <a:pt x="5078847" y="2466237"/>
                  </a:lnTo>
                  <a:cubicBezTo>
                    <a:pt x="5079609" y="2487668"/>
                    <a:pt x="5078752" y="2509099"/>
                    <a:pt x="5078466" y="2530531"/>
                  </a:cubicBezTo>
                  <a:lnTo>
                    <a:pt x="5076942" y="2594729"/>
                  </a:lnTo>
                  <a:cubicBezTo>
                    <a:pt x="5071037" y="2765894"/>
                    <a:pt x="5038557" y="2934962"/>
                    <a:pt x="4999028" y="3099269"/>
                  </a:cubicBezTo>
                  <a:cubicBezTo>
                    <a:pt x="4988550" y="3140321"/>
                    <a:pt x="4978359" y="3181279"/>
                    <a:pt x="4968738" y="3222141"/>
                  </a:cubicBezTo>
                  <a:lnTo>
                    <a:pt x="4952451" y="3283101"/>
                  </a:lnTo>
                  <a:lnTo>
                    <a:pt x="4936925" y="3344156"/>
                  </a:lnTo>
                  <a:lnTo>
                    <a:pt x="4919875" y="3404831"/>
                  </a:lnTo>
                  <a:cubicBezTo>
                    <a:pt x="4914256" y="3425024"/>
                    <a:pt x="4909207" y="3445407"/>
                    <a:pt x="4903016" y="3465410"/>
                  </a:cubicBezTo>
                  <a:cubicBezTo>
                    <a:pt x="4890252" y="3505415"/>
                    <a:pt x="4878537" y="3545705"/>
                    <a:pt x="4865297" y="3585520"/>
                  </a:cubicBezTo>
                  <a:cubicBezTo>
                    <a:pt x="4811957" y="3744682"/>
                    <a:pt x="4749378" y="3901655"/>
                    <a:pt x="4671177" y="4052340"/>
                  </a:cubicBezTo>
                  <a:cubicBezTo>
                    <a:pt x="4593073" y="4202835"/>
                    <a:pt x="4498870" y="4346948"/>
                    <a:pt x="4386094" y="4476393"/>
                  </a:cubicBezTo>
                  <a:cubicBezTo>
                    <a:pt x="4371997" y="4492490"/>
                    <a:pt x="4358091" y="4508969"/>
                    <a:pt x="4343708" y="4524875"/>
                  </a:cubicBezTo>
                  <a:lnTo>
                    <a:pt x="4298655" y="4570976"/>
                  </a:lnTo>
                  <a:cubicBezTo>
                    <a:pt x="4283605" y="4586312"/>
                    <a:pt x="4268651" y="4601742"/>
                    <a:pt x="4252935" y="4616411"/>
                  </a:cubicBezTo>
                  <a:cubicBezTo>
                    <a:pt x="4237028" y="4630793"/>
                    <a:pt x="4221026" y="4645176"/>
                    <a:pt x="4204738" y="4659273"/>
                  </a:cubicBezTo>
                  <a:lnTo>
                    <a:pt x="4180354" y="4680419"/>
                  </a:lnTo>
                  <a:cubicBezTo>
                    <a:pt x="4172163" y="4687372"/>
                    <a:pt x="4164257" y="4694706"/>
                    <a:pt x="4155494" y="4700898"/>
                  </a:cubicBezTo>
                  <a:lnTo>
                    <a:pt x="4103964" y="4739664"/>
                  </a:lnTo>
                  <a:lnTo>
                    <a:pt x="4078151" y="4759000"/>
                  </a:lnTo>
                  <a:cubicBezTo>
                    <a:pt x="4069578" y="4765477"/>
                    <a:pt x="4060910" y="4771764"/>
                    <a:pt x="4051766" y="4777479"/>
                  </a:cubicBezTo>
                  <a:lnTo>
                    <a:pt x="3997950" y="4812816"/>
                  </a:lnTo>
                  <a:lnTo>
                    <a:pt x="3970994" y="4830342"/>
                  </a:lnTo>
                  <a:lnTo>
                    <a:pt x="3957469" y="4839010"/>
                  </a:lnTo>
                  <a:lnTo>
                    <a:pt x="3943563" y="4847011"/>
                  </a:lnTo>
                  <a:lnTo>
                    <a:pt x="3887746" y="4878824"/>
                  </a:lnTo>
                  <a:lnTo>
                    <a:pt x="3859742" y="4894541"/>
                  </a:lnTo>
                  <a:lnTo>
                    <a:pt x="3845741" y="4902351"/>
                  </a:lnTo>
                  <a:lnTo>
                    <a:pt x="3831358" y="4909400"/>
                  </a:lnTo>
                  <a:lnTo>
                    <a:pt x="3773827" y="4937498"/>
                  </a:lnTo>
                  <a:lnTo>
                    <a:pt x="3745157" y="4951500"/>
                  </a:lnTo>
                  <a:cubicBezTo>
                    <a:pt x="3735632" y="4956263"/>
                    <a:pt x="3726012" y="4960835"/>
                    <a:pt x="3716106" y="4964835"/>
                  </a:cubicBezTo>
                  <a:lnTo>
                    <a:pt x="3657146" y="4989314"/>
                  </a:lnTo>
                  <a:cubicBezTo>
                    <a:pt x="3637429" y="4997220"/>
                    <a:pt x="3618093" y="5005983"/>
                    <a:pt x="3598091" y="5013032"/>
                  </a:cubicBezTo>
                  <a:lnTo>
                    <a:pt x="3538083" y="5033986"/>
                  </a:lnTo>
                  <a:cubicBezTo>
                    <a:pt x="3518081" y="5040845"/>
                    <a:pt x="3498174" y="5047989"/>
                    <a:pt x="3478171" y="5054656"/>
                  </a:cubicBezTo>
                  <a:lnTo>
                    <a:pt x="3417306" y="5072086"/>
                  </a:lnTo>
                  <a:lnTo>
                    <a:pt x="3356632" y="5089422"/>
                  </a:lnTo>
                  <a:cubicBezTo>
                    <a:pt x="3336344" y="5094756"/>
                    <a:pt x="3315770" y="5099138"/>
                    <a:pt x="3295386" y="5103996"/>
                  </a:cubicBezTo>
                  <a:cubicBezTo>
                    <a:pt x="3254524" y="5113330"/>
                    <a:pt x="3213948" y="5123712"/>
                    <a:pt x="3172514" y="5129999"/>
                  </a:cubicBezTo>
                  <a:lnTo>
                    <a:pt x="3110887" y="5141143"/>
                  </a:lnTo>
                  <a:lnTo>
                    <a:pt x="3080121" y="5146667"/>
                  </a:lnTo>
                  <a:cubicBezTo>
                    <a:pt x="3069834" y="5148286"/>
                    <a:pt x="3059547" y="5149525"/>
                    <a:pt x="3049165" y="5150954"/>
                  </a:cubicBezTo>
                  <a:cubicBezTo>
                    <a:pt x="2884859" y="5176481"/>
                    <a:pt x="2718838" y="5186958"/>
                    <a:pt x="2555008" y="5189435"/>
                  </a:cubicBezTo>
                  <a:cubicBezTo>
                    <a:pt x="2514050" y="5190197"/>
                    <a:pt x="2473093" y="5191244"/>
                    <a:pt x="2431945" y="5190483"/>
                  </a:cubicBezTo>
                  <a:lnTo>
                    <a:pt x="2370318" y="5190387"/>
                  </a:lnTo>
                  <a:cubicBezTo>
                    <a:pt x="2349744" y="5190292"/>
                    <a:pt x="2329266" y="5190577"/>
                    <a:pt x="2308501" y="5189244"/>
                  </a:cubicBezTo>
                  <a:lnTo>
                    <a:pt x="2184200" y="5183434"/>
                  </a:lnTo>
                  <a:lnTo>
                    <a:pt x="2059994" y="5172099"/>
                  </a:lnTo>
                  <a:cubicBezTo>
                    <a:pt x="1894544" y="5153335"/>
                    <a:pt x="1729095" y="5121236"/>
                    <a:pt x="1568027" y="5069134"/>
                  </a:cubicBezTo>
                  <a:lnTo>
                    <a:pt x="1537738" y="5059704"/>
                  </a:lnTo>
                  <a:cubicBezTo>
                    <a:pt x="1527546" y="5056751"/>
                    <a:pt x="1517831" y="5052465"/>
                    <a:pt x="1507829" y="5048941"/>
                  </a:cubicBezTo>
                  <a:lnTo>
                    <a:pt x="1448298" y="5026557"/>
                  </a:lnTo>
                  <a:lnTo>
                    <a:pt x="1418485" y="5015318"/>
                  </a:lnTo>
                  <a:cubicBezTo>
                    <a:pt x="1408484" y="5011698"/>
                    <a:pt x="1398959" y="5006840"/>
                    <a:pt x="1389243" y="5002649"/>
                  </a:cubicBezTo>
                  <a:lnTo>
                    <a:pt x="1331045" y="4976360"/>
                  </a:lnTo>
                  <a:cubicBezTo>
                    <a:pt x="1253702" y="4940737"/>
                    <a:pt x="1178645" y="4899494"/>
                    <a:pt x="1106446" y="4853583"/>
                  </a:cubicBezTo>
                  <a:cubicBezTo>
                    <a:pt x="962047" y="4761667"/>
                    <a:pt x="829268" y="4650796"/>
                    <a:pt x="710777" y="4526495"/>
                  </a:cubicBezTo>
                  <a:cubicBezTo>
                    <a:pt x="592667" y="4401813"/>
                    <a:pt x="488940" y="4263795"/>
                    <a:pt x="400834" y="4116824"/>
                  </a:cubicBezTo>
                  <a:cubicBezTo>
                    <a:pt x="312728" y="3969758"/>
                    <a:pt x="239671" y="3814215"/>
                    <a:pt x="181092" y="3653719"/>
                  </a:cubicBezTo>
                  <a:cubicBezTo>
                    <a:pt x="122418" y="3493223"/>
                    <a:pt x="78127" y="3327773"/>
                    <a:pt x="47361" y="3159943"/>
                  </a:cubicBezTo>
                  <a:cubicBezTo>
                    <a:pt x="43646" y="3138988"/>
                    <a:pt x="39265" y="3118033"/>
                    <a:pt x="36026" y="3096887"/>
                  </a:cubicBezTo>
                  <a:lnTo>
                    <a:pt x="26882" y="3033546"/>
                  </a:lnTo>
                  <a:cubicBezTo>
                    <a:pt x="24120" y="3012400"/>
                    <a:pt x="20596" y="2991350"/>
                    <a:pt x="18596" y="2970110"/>
                  </a:cubicBezTo>
                  <a:lnTo>
                    <a:pt x="12214" y="2906482"/>
                  </a:lnTo>
                  <a:cubicBezTo>
                    <a:pt x="7261" y="2864096"/>
                    <a:pt x="5737" y="2821424"/>
                    <a:pt x="3451" y="2778848"/>
                  </a:cubicBezTo>
                  <a:cubicBezTo>
                    <a:pt x="689" y="2736271"/>
                    <a:pt x="308" y="2693599"/>
                    <a:pt x="22" y="2650927"/>
                  </a:cubicBezTo>
                  <a:cubicBezTo>
                    <a:pt x="-645" y="2480334"/>
                    <a:pt x="13928" y="2309837"/>
                    <a:pt x="42313" y="2141625"/>
                  </a:cubicBezTo>
                  <a:cubicBezTo>
                    <a:pt x="70507" y="1973414"/>
                    <a:pt x="111369" y="1807202"/>
                    <a:pt x="165662" y="1644896"/>
                  </a:cubicBezTo>
                  <a:cubicBezTo>
                    <a:pt x="219954" y="1482685"/>
                    <a:pt x="287963" y="1324666"/>
                    <a:pt x="370259" y="1173504"/>
                  </a:cubicBezTo>
                  <a:cubicBezTo>
                    <a:pt x="452459" y="1022438"/>
                    <a:pt x="549519" y="878515"/>
                    <a:pt x="661247" y="746022"/>
                  </a:cubicBezTo>
                  <a:lnTo>
                    <a:pt x="704015" y="696968"/>
                  </a:lnTo>
                  <a:cubicBezTo>
                    <a:pt x="718302" y="680680"/>
                    <a:pt x="732113" y="664012"/>
                    <a:pt x="747353" y="648486"/>
                  </a:cubicBezTo>
                  <a:lnTo>
                    <a:pt x="792121" y="601147"/>
                  </a:lnTo>
                  <a:lnTo>
                    <a:pt x="814505" y="577429"/>
                  </a:lnTo>
                  <a:cubicBezTo>
                    <a:pt x="822125" y="569619"/>
                    <a:pt x="830221" y="562380"/>
                    <a:pt x="838031" y="554855"/>
                  </a:cubicBezTo>
                  <a:cubicBezTo>
                    <a:pt x="853843" y="539901"/>
                    <a:pt x="869845" y="525137"/>
                    <a:pt x="885942" y="510469"/>
                  </a:cubicBezTo>
                  <a:cubicBezTo>
                    <a:pt x="894038" y="503230"/>
                    <a:pt x="902039" y="495800"/>
                    <a:pt x="910326" y="488752"/>
                  </a:cubicBezTo>
                  <a:lnTo>
                    <a:pt x="935948" y="468368"/>
                  </a:lnTo>
                  <a:cubicBezTo>
                    <a:pt x="970334" y="441508"/>
                    <a:pt x="1004147" y="414171"/>
                    <a:pt x="1040533" y="390073"/>
                  </a:cubicBezTo>
                  <a:cubicBezTo>
                    <a:pt x="1183313" y="290155"/>
                    <a:pt x="1339713" y="210907"/>
                    <a:pt x="1501638" y="152614"/>
                  </a:cubicBezTo>
                  <a:cubicBezTo>
                    <a:pt x="1663658" y="93940"/>
                    <a:pt x="1830822" y="56602"/>
                    <a:pt x="1997700" y="32599"/>
                  </a:cubicBezTo>
                  <a:cubicBezTo>
                    <a:pt x="2164864" y="9073"/>
                    <a:pt x="2332599" y="-548"/>
                    <a:pt x="2498620" y="24"/>
                  </a:cubicBezTo>
                  <a:close/>
                  <a:moveTo>
                    <a:pt x="2496620" y="193572"/>
                  </a:moveTo>
                  <a:cubicBezTo>
                    <a:pt x="2340886" y="190714"/>
                    <a:pt x="2186486" y="205859"/>
                    <a:pt x="2037229" y="241483"/>
                  </a:cubicBezTo>
                  <a:cubicBezTo>
                    <a:pt x="1887972" y="276820"/>
                    <a:pt x="1745383" y="333494"/>
                    <a:pt x="1613081" y="404646"/>
                  </a:cubicBezTo>
                  <a:cubicBezTo>
                    <a:pt x="1480683" y="475893"/>
                    <a:pt x="1358477" y="561904"/>
                    <a:pt x="1245892" y="657725"/>
                  </a:cubicBezTo>
                  <a:cubicBezTo>
                    <a:pt x="1216841" y="680490"/>
                    <a:pt x="1190837" y="707160"/>
                    <a:pt x="1163310" y="731639"/>
                  </a:cubicBezTo>
                  <a:lnTo>
                    <a:pt x="1142831" y="750118"/>
                  </a:lnTo>
                  <a:cubicBezTo>
                    <a:pt x="1136069" y="756404"/>
                    <a:pt x="1129687" y="763072"/>
                    <a:pt x="1123019" y="769453"/>
                  </a:cubicBezTo>
                  <a:cubicBezTo>
                    <a:pt x="1109780" y="782312"/>
                    <a:pt x="1096540" y="795171"/>
                    <a:pt x="1083014" y="807744"/>
                  </a:cubicBezTo>
                  <a:cubicBezTo>
                    <a:pt x="1076347" y="814126"/>
                    <a:pt x="1069394" y="820222"/>
                    <a:pt x="1062917" y="826794"/>
                  </a:cubicBezTo>
                  <a:lnTo>
                    <a:pt x="1043676" y="846701"/>
                  </a:lnTo>
                  <a:lnTo>
                    <a:pt x="1005100" y="886516"/>
                  </a:lnTo>
                  <a:cubicBezTo>
                    <a:pt x="991860" y="899470"/>
                    <a:pt x="980240" y="913948"/>
                    <a:pt x="968143" y="927949"/>
                  </a:cubicBezTo>
                  <a:lnTo>
                    <a:pt x="932138" y="970336"/>
                  </a:lnTo>
                  <a:cubicBezTo>
                    <a:pt x="744020" y="1200269"/>
                    <a:pt x="605526" y="1472113"/>
                    <a:pt x="514467" y="1759006"/>
                  </a:cubicBezTo>
                  <a:cubicBezTo>
                    <a:pt x="468842" y="1902547"/>
                    <a:pt x="435219" y="2050376"/>
                    <a:pt x="413693" y="2199918"/>
                  </a:cubicBezTo>
                  <a:cubicBezTo>
                    <a:pt x="392261" y="2349556"/>
                    <a:pt x="381689" y="2500622"/>
                    <a:pt x="380546" y="2651689"/>
                  </a:cubicBezTo>
                  <a:lnTo>
                    <a:pt x="380260" y="2708363"/>
                  </a:lnTo>
                  <a:cubicBezTo>
                    <a:pt x="379688" y="2727317"/>
                    <a:pt x="381117" y="2746082"/>
                    <a:pt x="381403" y="2765036"/>
                  </a:cubicBezTo>
                  <a:lnTo>
                    <a:pt x="383117" y="2821710"/>
                  </a:lnTo>
                  <a:cubicBezTo>
                    <a:pt x="383213" y="2831140"/>
                    <a:pt x="383879" y="2840570"/>
                    <a:pt x="384546" y="2849999"/>
                  </a:cubicBezTo>
                  <a:lnTo>
                    <a:pt x="386261" y="2878289"/>
                  </a:lnTo>
                  <a:lnTo>
                    <a:pt x="389499" y="2934867"/>
                  </a:lnTo>
                  <a:cubicBezTo>
                    <a:pt x="390452" y="2953727"/>
                    <a:pt x="392928" y="2972491"/>
                    <a:pt x="394547" y="2991255"/>
                  </a:cubicBezTo>
                  <a:lnTo>
                    <a:pt x="399691" y="3047738"/>
                  </a:lnTo>
                  <a:cubicBezTo>
                    <a:pt x="401501" y="3066598"/>
                    <a:pt x="404358" y="3085172"/>
                    <a:pt x="406644" y="3103936"/>
                  </a:cubicBezTo>
                  <a:cubicBezTo>
                    <a:pt x="425599" y="3253859"/>
                    <a:pt x="456650" y="3402354"/>
                    <a:pt x="500370" y="3546753"/>
                  </a:cubicBezTo>
                  <a:cubicBezTo>
                    <a:pt x="544090" y="3691152"/>
                    <a:pt x="600668" y="3831550"/>
                    <a:pt x="670677" y="3964710"/>
                  </a:cubicBezTo>
                  <a:cubicBezTo>
                    <a:pt x="740591" y="4097870"/>
                    <a:pt x="823458" y="4224171"/>
                    <a:pt x="920042" y="4339233"/>
                  </a:cubicBezTo>
                  <a:cubicBezTo>
                    <a:pt x="1016720" y="4454105"/>
                    <a:pt x="1127115" y="4557356"/>
                    <a:pt x="1248464" y="4646700"/>
                  </a:cubicBezTo>
                  <a:lnTo>
                    <a:pt x="1294374" y="4679657"/>
                  </a:lnTo>
                  <a:lnTo>
                    <a:pt x="1317329" y="4696230"/>
                  </a:lnTo>
                  <a:lnTo>
                    <a:pt x="1341237" y="4711375"/>
                  </a:lnTo>
                  <a:lnTo>
                    <a:pt x="1388957" y="4742046"/>
                  </a:lnTo>
                  <a:cubicBezTo>
                    <a:pt x="1396958" y="4747094"/>
                    <a:pt x="1404769" y="4752523"/>
                    <a:pt x="1412960" y="4757190"/>
                  </a:cubicBezTo>
                  <a:lnTo>
                    <a:pt x="1437725" y="4771097"/>
                  </a:lnTo>
                  <a:lnTo>
                    <a:pt x="1487351" y="4798910"/>
                  </a:lnTo>
                  <a:cubicBezTo>
                    <a:pt x="1495733" y="4803387"/>
                    <a:pt x="1503734" y="4808625"/>
                    <a:pt x="1512402" y="4812626"/>
                  </a:cubicBezTo>
                  <a:lnTo>
                    <a:pt x="1538024" y="4825199"/>
                  </a:lnTo>
                  <a:lnTo>
                    <a:pt x="1589364" y="4850345"/>
                  </a:lnTo>
                  <a:cubicBezTo>
                    <a:pt x="1598031" y="4854345"/>
                    <a:pt x="1606318" y="4859108"/>
                    <a:pt x="1615176" y="4862632"/>
                  </a:cubicBezTo>
                  <a:lnTo>
                    <a:pt x="1641560" y="4873681"/>
                  </a:lnTo>
                  <a:cubicBezTo>
                    <a:pt x="1781864" y="4934355"/>
                    <a:pt x="1930549" y="4979218"/>
                    <a:pt x="2083616" y="5005602"/>
                  </a:cubicBezTo>
                  <a:lnTo>
                    <a:pt x="2199059" y="5021985"/>
                  </a:lnTo>
                  <a:cubicBezTo>
                    <a:pt x="2237825" y="5025604"/>
                    <a:pt x="2276688" y="5028176"/>
                    <a:pt x="2315645" y="5031224"/>
                  </a:cubicBezTo>
                  <a:cubicBezTo>
                    <a:pt x="2334981" y="5033225"/>
                    <a:pt x="2354697" y="5033034"/>
                    <a:pt x="2374414" y="5033415"/>
                  </a:cubicBezTo>
                  <a:lnTo>
                    <a:pt x="2433374" y="5034273"/>
                  </a:lnTo>
                  <a:cubicBezTo>
                    <a:pt x="2472617" y="5035129"/>
                    <a:pt x="2512146" y="5033892"/>
                    <a:pt x="2551579" y="5033130"/>
                  </a:cubicBezTo>
                  <a:cubicBezTo>
                    <a:pt x="2591013" y="5031891"/>
                    <a:pt x="2630637" y="5031701"/>
                    <a:pt x="2669499" y="5027700"/>
                  </a:cubicBezTo>
                  <a:lnTo>
                    <a:pt x="2727982" y="5022747"/>
                  </a:lnTo>
                  <a:lnTo>
                    <a:pt x="2757224" y="5020270"/>
                  </a:lnTo>
                  <a:lnTo>
                    <a:pt x="2771797" y="5018937"/>
                  </a:lnTo>
                  <a:lnTo>
                    <a:pt x="2786275" y="5016842"/>
                  </a:lnTo>
                  <a:lnTo>
                    <a:pt x="2902099" y="4999792"/>
                  </a:lnTo>
                  <a:cubicBezTo>
                    <a:pt x="2940485" y="4992839"/>
                    <a:pt x="2978394" y="4984076"/>
                    <a:pt x="3016494" y="4976170"/>
                  </a:cubicBezTo>
                  <a:cubicBezTo>
                    <a:pt x="3167942" y="4940737"/>
                    <a:pt x="3314246" y="4888540"/>
                    <a:pt x="3452263" y="4822627"/>
                  </a:cubicBezTo>
                  <a:lnTo>
                    <a:pt x="3503889" y="4797767"/>
                  </a:lnTo>
                  <a:cubicBezTo>
                    <a:pt x="3521033" y="4789385"/>
                    <a:pt x="3537416" y="4779479"/>
                    <a:pt x="3554085" y="4770430"/>
                  </a:cubicBezTo>
                  <a:lnTo>
                    <a:pt x="3603996" y="4742903"/>
                  </a:lnTo>
                  <a:cubicBezTo>
                    <a:pt x="3612474" y="4738616"/>
                    <a:pt x="3620475" y="4733568"/>
                    <a:pt x="3628475" y="4728425"/>
                  </a:cubicBezTo>
                  <a:lnTo>
                    <a:pt x="3652669" y="4713375"/>
                  </a:lnTo>
                  <a:lnTo>
                    <a:pt x="3700866" y="4683467"/>
                  </a:lnTo>
                  <a:lnTo>
                    <a:pt x="3712867" y="4675942"/>
                  </a:lnTo>
                  <a:lnTo>
                    <a:pt x="3724488" y="4667750"/>
                  </a:lnTo>
                  <a:lnTo>
                    <a:pt x="3747633" y="4651463"/>
                  </a:lnTo>
                  <a:lnTo>
                    <a:pt x="3794115" y="4619268"/>
                  </a:lnTo>
                  <a:lnTo>
                    <a:pt x="3805736" y="4611267"/>
                  </a:lnTo>
                  <a:lnTo>
                    <a:pt x="3816880" y="4602599"/>
                  </a:lnTo>
                  <a:lnTo>
                    <a:pt x="3839168" y="4585264"/>
                  </a:lnTo>
                  <a:lnTo>
                    <a:pt x="3883841" y="4550879"/>
                  </a:lnTo>
                  <a:cubicBezTo>
                    <a:pt x="3891366" y="4545354"/>
                    <a:pt x="3898509" y="4539163"/>
                    <a:pt x="3905558" y="4532972"/>
                  </a:cubicBezTo>
                  <a:lnTo>
                    <a:pt x="3926989" y="4514684"/>
                  </a:lnTo>
                  <a:lnTo>
                    <a:pt x="3969851" y="4478393"/>
                  </a:lnTo>
                  <a:cubicBezTo>
                    <a:pt x="3984234" y="4466392"/>
                    <a:pt x="3997379" y="4452962"/>
                    <a:pt x="4011381" y="4440579"/>
                  </a:cubicBezTo>
                  <a:cubicBezTo>
                    <a:pt x="4025192" y="4427911"/>
                    <a:pt x="4039193" y="4415529"/>
                    <a:pt x="4053291" y="4403146"/>
                  </a:cubicBezTo>
                  <a:cubicBezTo>
                    <a:pt x="4067102" y="4390573"/>
                    <a:pt x="4079960" y="4376857"/>
                    <a:pt x="4093581" y="4363998"/>
                  </a:cubicBezTo>
                  <a:lnTo>
                    <a:pt x="4134063" y="4324946"/>
                  </a:lnTo>
                  <a:lnTo>
                    <a:pt x="4172639" y="4283988"/>
                  </a:lnTo>
                  <a:cubicBezTo>
                    <a:pt x="4275223" y="4174546"/>
                    <a:pt x="4369425" y="4055579"/>
                    <a:pt x="4450483" y="3926610"/>
                  </a:cubicBezTo>
                  <a:cubicBezTo>
                    <a:pt x="4531541" y="3797832"/>
                    <a:pt x="4599359" y="3658957"/>
                    <a:pt x="4647746" y="3513035"/>
                  </a:cubicBezTo>
                  <a:cubicBezTo>
                    <a:pt x="4654604" y="3495032"/>
                    <a:pt x="4659176" y="3476268"/>
                    <a:pt x="4664796" y="3457980"/>
                  </a:cubicBezTo>
                  <a:lnTo>
                    <a:pt x="4681083" y="3402640"/>
                  </a:lnTo>
                  <a:cubicBezTo>
                    <a:pt x="4690704" y="3365397"/>
                    <a:pt x="4699181" y="3327869"/>
                    <a:pt x="4707753" y="3290340"/>
                  </a:cubicBezTo>
                  <a:cubicBezTo>
                    <a:pt x="4714802" y="3252431"/>
                    <a:pt x="4720517" y="3214331"/>
                    <a:pt x="4726041" y="3176326"/>
                  </a:cubicBezTo>
                  <a:cubicBezTo>
                    <a:pt x="4729566" y="3137845"/>
                    <a:pt x="4733090" y="3099554"/>
                    <a:pt x="4735090" y="3061169"/>
                  </a:cubicBezTo>
                  <a:cubicBezTo>
                    <a:pt x="4741281" y="2906959"/>
                    <a:pt x="4727280" y="2753702"/>
                    <a:pt x="4713659" y="2603302"/>
                  </a:cubicBezTo>
                  <a:lnTo>
                    <a:pt x="4707658" y="2546914"/>
                  </a:lnTo>
                  <a:cubicBezTo>
                    <a:pt x="4705658" y="2528149"/>
                    <a:pt x="4704134" y="2509385"/>
                    <a:pt x="4700991" y="2490716"/>
                  </a:cubicBezTo>
                  <a:lnTo>
                    <a:pt x="4692894" y="2434805"/>
                  </a:lnTo>
                  <a:cubicBezTo>
                    <a:pt x="4690227" y="2416136"/>
                    <a:pt x="4687656" y="2397562"/>
                    <a:pt x="4684036" y="2379083"/>
                  </a:cubicBezTo>
                  <a:lnTo>
                    <a:pt x="4673940" y="2323648"/>
                  </a:lnTo>
                  <a:lnTo>
                    <a:pt x="4669177" y="2295930"/>
                  </a:lnTo>
                  <a:cubicBezTo>
                    <a:pt x="4667463" y="2286691"/>
                    <a:pt x="4665272" y="2277547"/>
                    <a:pt x="4663367" y="2268403"/>
                  </a:cubicBezTo>
                  <a:cubicBezTo>
                    <a:pt x="4659366" y="2250115"/>
                    <a:pt x="4655747" y="2231732"/>
                    <a:pt x="4652127" y="2213348"/>
                  </a:cubicBezTo>
                  <a:lnTo>
                    <a:pt x="4646793" y="2185821"/>
                  </a:lnTo>
                  <a:lnTo>
                    <a:pt x="4640602" y="2158484"/>
                  </a:lnTo>
                  <a:cubicBezTo>
                    <a:pt x="4608979" y="2012561"/>
                    <a:pt x="4575737" y="1866829"/>
                    <a:pt x="4526969" y="1725668"/>
                  </a:cubicBezTo>
                  <a:cubicBezTo>
                    <a:pt x="4479344" y="1584222"/>
                    <a:pt x="4419813" y="1446776"/>
                    <a:pt x="4348947" y="1315426"/>
                  </a:cubicBezTo>
                  <a:lnTo>
                    <a:pt x="4322277" y="1266087"/>
                  </a:lnTo>
                  <a:lnTo>
                    <a:pt x="4293416" y="1218176"/>
                  </a:lnTo>
                  <a:cubicBezTo>
                    <a:pt x="4283796" y="1202174"/>
                    <a:pt x="4274557" y="1185887"/>
                    <a:pt x="4264555" y="1170075"/>
                  </a:cubicBezTo>
                  <a:lnTo>
                    <a:pt x="4233599" y="1123403"/>
                  </a:lnTo>
                  <a:cubicBezTo>
                    <a:pt x="4223121" y="1107972"/>
                    <a:pt x="4213406" y="1091875"/>
                    <a:pt x="4202262" y="1076825"/>
                  </a:cubicBezTo>
                  <a:lnTo>
                    <a:pt x="4169115" y="1031582"/>
                  </a:lnTo>
                  <a:lnTo>
                    <a:pt x="4152541" y="1008912"/>
                  </a:lnTo>
                  <a:lnTo>
                    <a:pt x="4144254" y="997577"/>
                  </a:lnTo>
                  <a:lnTo>
                    <a:pt x="4135396" y="986719"/>
                  </a:lnTo>
                  <a:lnTo>
                    <a:pt x="4099963" y="943190"/>
                  </a:lnTo>
                  <a:cubicBezTo>
                    <a:pt x="4004999" y="827461"/>
                    <a:pt x="3897938" y="720781"/>
                    <a:pt x="3779256" y="627721"/>
                  </a:cubicBezTo>
                  <a:cubicBezTo>
                    <a:pt x="3719916" y="581144"/>
                    <a:pt x="3657908" y="537710"/>
                    <a:pt x="3593519" y="497705"/>
                  </a:cubicBezTo>
                  <a:cubicBezTo>
                    <a:pt x="3528844" y="458367"/>
                    <a:pt x="3462074" y="421791"/>
                    <a:pt x="3392827" y="389882"/>
                  </a:cubicBezTo>
                  <a:cubicBezTo>
                    <a:pt x="3254715" y="325398"/>
                    <a:pt x="3108125" y="277487"/>
                    <a:pt x="2957534" y="245102"/>
                  </a:cubicBezTo>
                  <a:lnTo>
                    <a:pt x="2901051" y="232910"/>
                  </a:lnTo>
                  <a:cubicBezTo>
                    <a:pt x="2882097" y="229576"/>
                    <a:pt x="2862951" y="226909"/>
                    <a:pt x="2843901" y="223861"/>
                  </a:cubicBezTo>
                  <a:cubicBezTo>
                    <a:pt x="2805706" y="218146"/>
                    <a:pt x="2767701" y="211193"/>
                    <a:pt x="2729030" y="208240"/>
                  </a:cubicBezTo>
                  <a:lnTo>
                    <a:pt x="2671213" y="202716"/>
                  </a:lnTo>
                  <a:cubicBezTo>
                    <a:pt x="2651973" y="200906"/>
                    <a:pt x="2632732" y="198811"/>
                    <a:pt x="2613206" y="198430"/>
                  </a:cubicBezTo>
                  <a:lnTo>
                    <a:pt x="2496620" y="193572"/>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useBgFill="1">
          <p:nvSpPr>
            <p:cNvPr id="26" name="Freeform: Shape 25">
              <a:extLst>
                <a:ext uri="{FF2B5EF4-FFF2-40B4-BE49-F238E27FC236}">
                  <a16:creationId xmlns:a16="http://schemas.microsoft.com/office/drawing/2014/main" id="{F00387E4-31F7-4BBB-A9C7-508D62215F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14665" y="738154"/>
              <a:ext cx="5366579" cy="5378461"/>
            </a:xfrm>
            <a:custGeom>
              <a:avLst/>
              <a:gdLst>
                <a:gd name="connsiteX0" fmla="*/ 2659998 w 5366579"/>
                <a:gd name="connsiteY0" fmla="*/ 1557 h 5378461"/>
                <a:gd name="connsiteX1" fmla="*/ 3683078 w 5366579"/>
                <a:gd name="connsiteY1" fmla="*/ 158815 h 5378461"/>
                <a:gd name="connsiteX2" fmla="*/ 3744609 w 5366579"/>
                <a:gd name="connsiteY2" fmla="*/ 181294 h 5378461"/>
                <a:gd name="connsiteX3" fmla="*/ 3775470 w 5366579"/>
                <a:gd name="connsiteY3" fmla="*/ 192438 h 5378461"/>
                <a:gd name="connsiteX4" fmla="*/ 3806141 w 5366579"/>
                <a:gd name="connsiteY4" fmla="*/ 204154 h 5378461"/>
                <a:gd name="connsiteX5" fmla="*/ 3927109 w 5366579"/>
                <a:gd name="connsiteY5" fmla="*/ 255874 h 5378461"/>
                <a:gd name="connsiteX6" fmla="*/ 4045695 w 5366579"/>
                <a:gd name="connsiteY6" fmla="*/ 313786 h 5378461"/>
                <a:gd name="connsiteX7" fmla="*/ 4161233 w 5366579"/>
                <a:gd name="connsiteY7" fmla="*/ 378461 h 5378461"/>
                <a:gd name="connsiteX8" fmla="*/ 4585095 w 5366579"/>
                <a:gd name="connsiteY8" fmla="*/ 700597 h 5378461"/>
                <a:gd name="connsiteX9" fmla="*/ 5176217 w 5366579"/>
                <a:gd name="connsiteY9" fmla="*/ 1590232 h 5378461"/>
                <a:gd name="connsiteX10" fmla="*/ 5366432 w 5366579"/>
                <a:gd name="connsiteY10" fmla="*/ 2641982 h 5378461"/>
                <a:gd name="connsiteX11" fmla="*/ 4594239 w 5366579"/>
                <a:gd name="connsiteY11" fmla="*/ 4567938 h 5378461"/>
                <a:gd name="connsiteX12" fmla="*/ 4193332 w 5366579"/>
                <a:gd name="connsiteY12" fmla="*/ 4906456 h 5378461"/>
                <a:gd name="connsiteX13" fmla="*/ 4166376 w 5366579"/>
                <a:gd name="connsiteY13" fmla="*/ 4925220 h 5378461"/>
                <a:gd name="connsiteX14" fmla="*/ 4138563 w 5366579"/>
                <a:gd name="connsiteY14" fmla="*/ 4942651 h 5378461"/>
                <a:gd name="connsiteX15" fmla="*/ 4082652 w 5366579"/>
                <a:gd name="connsiteY15" fmla="*/ 4977132 h 5378461"/>
                <a:gd name="connsiteX16" fmla="*/ 4054743 w 5366579"/>
                <a:gd name="connsiteY16" fmla="*/ 4994467 h 5378461"/>
                <a:gd name="connsiteX17" fmla="*/ 4026073 w 5366579"/>
                <a:gd name="connsiteY17" fmla="*/ 5010469 h 5378461"/>
                <a:gd name="connsiteX18" fmla="*/ 3968447 w 5366579"/>
                <a:gd name="connsiteY18" fmla="*/ 5042092 h 5378461"/>
                <a:gd name="connsiteX19" fmla="*/ 3939586 w 5366579"/>
                <a:gd name="connsiteY19" fmla="*/ 5057904 h 5378461"/>
                <a:gd name="connsiteX20" fmla="*/ 3910059 w 5366579"/>
                <a:gd name="connsiteY20" fmla="*/ 5072286 h 5378461"/>
                <a:gd name="connsiteX21" fmla="*/ 3850813 w 5366579"/>
                <a:gd name="connsiteY21" fmla="*/ 5100671 h 5378461"/>
                <a:gd name="connsiteX22" fmla="*/ 3730417 w 5366579"/>
                <a:gd name="connsiteY22" fmla="*/ 5153439 h 5378461"/>
                <a:gd name="connsiteX23" fmla="*/ 3227116 w 5366579"/>
                <a:gd name="connsiteY23" fmla="*/ 5305172 h 5378461"/>
                <a:gd name="connsiteX24" fmla="*/ 3162346 w 5366579"/>
                <a:gd name="connsiteY24" fmla="*/ 5317841 h 5378461"/>
                <a:gd name="connsiteX25" fmla="*/ 3097386 w 5366579"/>
                <a:gd name="connsiteY25" fmla="*/ 5329175 h 5378461"/>
                <a:gd name="connsiteX26" fmla="*/ 2966893 w 5366579"/>
                <a:gd name="connsiteY26" fmla="*/ 5348225 h 5378461"/>
                <a:gd name="connsiteX27" fmla="*/ 2835543 w 5366579"/>
                <a:gd name="connsiteY27" fmla="*/ 5360798 h 5378461"/>
                <a:gd name="connsiteX28" fmla="*/ 2802682 w 5366579"/>
                <a:gd name="connsiteY28" fmla="*/ 5363751 h 5378461"/>
                <a:gd name="connsiteX29" fmla="*/ 2770107 w 5366579"/>
                <a:gd name="connsiteY29" fmla="*/ 5365276 h 5378461"/>
                <a:gd name="connsiteX30" fmla="*/ 2704956 w 5366579"/>
                <a:gd name="connsiteY30" fmla="*/ 5368323 h 5378461"/>
                <a:gd name="connsiteX31" fmla="*/ 2574273 w 5366579"/>
                <a:gd name="connsiteY31" fmla="*/ 5374419 h 5378461"/>
                <a:gd name="connsiteX32" fmla="*/ 2442637 w 5366579"/>
                <a:gd name="connsiteY32" fmla="*/ 5378134 h 5378461"/>
                <a:gd name="connsiteX33" fmla="*/ 2376057 w 5366579"/>
                <a:gd name="connsiteY33" fmla="*/ 5377563 h 5378461"/>
                <a:gd name="connsiteX34" fmla="*/ 2309382 w 5366579"/>
                <a:gd name="connsiteY34" fmla="*/ 5375943 h 5378461"/>
                <a:gd name="connsiteX35" fmla="*/ 2175937 w 5366579"/>
                <a:gd name="connsiteY35" fmla="*/ 5367180 h 5378461"/>
                <a:gd name="connsiteX36" fmla="*/ 2042778 w 5366579"/>
                <a:gd name="connsiteY36" fmla="*/ 5350988 h 5378461"/>
                <a:gd name="connsiteX37" fmla="*/ 2009631 w 5366579"/>
                <a:gd name="connsiteY37" fmla="*/ 5345749 h 5378461"/>
                <a:gd name="connsiteX38" fmla="*/ 1976484 w 5366579"/>
                <a:gd name="connsiteY38" fmla="*/ 5339843 h 5378461"/>
                <a:gd name="connsiteX39" fmla="*/ 1910190 w 5366579"/>
                <a:gd name="connsiteY39" fmla="*/ 5327842 h 5378461"/>
                <a:gd name="connsiteX40" fmla="*/ 1844372 w 5366579"/>
                <a:gd name="connsiteY40" fmla="*/ 5312983 h 5378461"/>
                <a:gd name="connsiteX41" fmla="*/ 1778745 w 5366579"/>
                <a:gd name="connsiteY41" fmla="*/ 5296885 h 5378461"/>
                <a:gd name="connsiteX42" fmla="*/ 1745979 w 5366579"/>
                <a:gd name="connsiteY42" fmla="*/ 5288503 h 5378461"/>
                <a:gd name="connsiteX43" fmla="*/ 1713594 w 5366579"/>
                <a:gd name="connsiteY43" fmla="*/ 5278502 h 5378461"/>
                <a:gd name="connsiteX44" fmla="*/ 1648919 w 5366579"/>
                <a:gd name="connsiteY44" fmla="*/ 5258214 h 5378461"/>
                <a:gd name="connsiteX45" fmla="*/ 1616629 w 5366579"/>
                <a:gd name="connsiteY45" fmla="*/ 5247927 h 5378461"/>
                <a:gd name="connsiteX46" fmla="*/ 1584911 w 5366579"/>
                <a:gd name="connsiteY46" fmla="*/ 5235926 h 5378461"/>
                <a:gd name="connsiteX47" fmla="*/ 1521379 w 5366579"/>
                <a:gd name="connsiteY47" fmla="*/ 5211827 h 5378461"/>
                <a:gd name="connsiteX48" fmla="*/ 1489661 w 5366579"/>
                <a:gd name="connsiteY48" fmla="*/ 5199540 h 5378461"/>
                <a:gd name="connsiteX49" fmla="*/ 1458705 w 5366579"/>
                <a:gd name="connsiteY49" fmla="*/ 5185443 h 5378461"/>
                <a:gd name="connsiteX50" fmla="*/ 1396697 w 5366579"/>
                <a:gd name="connsiteY50" fmla="*/ 5157249 h 5378461"/>
                <a:gd name="connsiteX51" fmla="*/ 1365741 w 5366579"/>
                <a:gd name="connsiteY51" fmla="*/ 5142962 h 5378461"/>
                <a:gd name="connsiteX52" fmla="*/ 1335546 w 5366579"/>
                <a:gd name="connsiteY52" fmla="*/ 5127055 h 5378461"/>
                <a:gd name="connsiteX53" fmla="*/ 1275253 w 5366579"/>
                <a:gd name="connsiteY53" fmla="*/ 5095051 h 5378461"/>
                <a:gd name="connsiteX54" fmla="*/ 1245345 w 5366579"/>
                <a:gd name="connsiteY54" fmla="*/ 5078573 h 5378461"/>
                <a:gd name="connsiteX55" fmla="*/ 1216198 w 5366579"/>
                <a:gd name="connsiteY55" fmla="*/ 5060761 h 5378461"/>
                <a:gd name="connsiteX56" fmla="*/ 1158000 w 5366579"/>
                <a:gd name="connsiteY56" fmla="*/ 5024947 h 5378461"/>
                <a:gd name="connsiteX57" fmla="*/ 737567 w 5366579"/>
                <a:gd name="connsiteY57" fmla="*/ 4676713 h 5378461"/>
                <a:gd name="connsiteX58" fmla="*/ 409050 w 5366579"/>
                <a:gd name="connsiteY58" fmla="*/ 4241706 h 5378461"/>
                <a:gd name="connsiteX59" fmla="*/ 177973 w 5366579"/>
                <a:gd name="connsiteY59" fmla="*/ 3750121 h 5378461"/>
                <a:gd name="connsiteX60" fmla="*/ 42813 w 5366579"/>
                <a:gd name="connsiteY60" fmla="*/ 3226055 h 5378461"/>
                <a:gd name="connsiteX61" fmla="*/ 46 w 5366579"/>
                <a:gd name="connsiteY61" fmla="*/ 2687988 h 5378461"/>
                <a:gd name="connsiteX62" fmla="*/ 47862 w 5366579"/>
                <a:gd name="connsiteY62" fmla="*/ 2151064 h 5378461"/>
                <a:gd name="connsiteX63" fmla="*/ 184926 w 5366579"/>
                <a:gd name="connsiteY63" fmla="*/ 1629761 h 5378461"/>
                <a:gd name="connsiteX64" fmla="*/ 747949 w 5366579"/>
                <a:gd name="connsiteY64" fmla="*/ 718789 h 5378461"/>
                <a:gd name="connsiteX65" fmla="*/ 1161334 w 5366579"/>
                <a:gd name="connsiteY65" fmla="*/ 381128 h 5378461"/>
                <a:gd name="connsiteX66" fmla="*/ 1635393 w 5366579"/>
                <a:gd name="connsiteY66" fmla="*/ 149766 h 5378461"/>
                <a:gd name="connsiteX67" fmla="*/ 2659998 w 5366579"/>
                <a:gd name="connsiteY67" fmla="*/ 1557 h 5378461"/>
                <a:gd name="connsiteX68" fmla="*/ 2659712 w 5366579"/>
                <a:gd name="connsiteY68" fmla="*/ 30132 h 5378461"/>
                <a:gd name="connsiteX69" fmla="*/ 2149267 w 5366579"/>
                <a:gd name="connsiteY69" fmla="*/ 68708 h 5378461"/>
                <a:gd name="connsiteX70" fmla="*/ 2086402 w 5366579"/>
                <a:gd name="connsiteY70" fmla="*/ 80329 h 5378461"/>
                <a:gd name="connsiteX71" fmla="*/ 2024394 w 5366579"/>
                <a:gd name="connsiteY71" fmla="*/ 95664 h 5378461"/>
                <a:gd name="connsiteX72" fmla="*/ 1962577 w 5366579"/>
                <a:gd name="connsiteY72" fmla="*/ 111285 h 5378461"/>
                <a:gd name="connsiteX73" fmla="*/ 1901712 w 5366579"/>
                <a:gd name="connsiteY73" fmla="*/ 130144 h 5378461"/>
                <a:gd name="connsiteX74" fmla="*/ 1841038 w 5366579"/>
                <a:gd name="connsiteY74" fmla="*/ 149575 h 5378461"/>
                <a:gd name="connsiteX75" fmla="*/ 1825893 w 5366579"/>
                <a:gd name="connsiteY75" fmla="*/ 154528 h 5378461"/>
                <a:gd name="connsiteX76" fmla="*/ 1811034 w 5366579"/>
                <a:gd name="connsiteY76" fmla="*/ 160243 h 5378461"/>
                <a:gd name="connsiteX77" fmla="*/ 1781412 w 5366579"/>
                <a:gd name="connsiteY77" fmla="*/ 171864 h 5378461"/>
                <a:gd name="connsiteX78" fmla="*/ 1722357 w 5366579"/>
                <a:gd name="connsiteY78" fmla="*/ 195200 h 5378461"/>
                <a:gd name="connsiteX79" fmla="*/ 1707593 w 5366579"/>
                <a:gd name="connsiteY79" fmla="*/ 201010 h 5378461"/>
                <a:gd name="connsiteX80" fmla="*/ 1693210 w 5366579"/>
                <a:gd name="connsiteY80" fmla="*/ 207678 h 5378461"/>
                <a:gd name="connsiteX81" fmla="*/ 1664445 w 5366579"/>
                <a:gd name="connsiteY81" fmla="*/ 221108 h 5378461"/>
                <a:gd name="connsiteX82" fmla="*/ 1237629 w 5366579"/>
                <a:gd name="connsiteY82" fmla="*/ 486856 h 5378461"/>
                <a:gd name="connsiteX83" fmla="*/ 891396 w 5366579"/>
                <a:gd name="connsiteY83" fmla="*/ 843567 h 5378461"/>
                <a:gd name="connsiteX84" fmla="*/ 629839 w 5366579"/>
                <a:gd name="connsiteY84" fmla="*/ 1261715 h 5378461"/>
                <a:gd name="connsiteX85" fmla="*/ 576975 w 5366579"/>
                <a:gd name="connsiteY85" fmla="*/ 1372871 h 5378461"/>
                <a:gd name="connsiteX86" fmla="*/ 529160 w 5366579"/>
                <a:gd name="connsiteY86" fmla="*/ 1486219 h 5378461"/>
                <a:gd name="connsiteX87" fmla="*/ 485821 w 5366579"/>
                <a:gd name="connsiteY87" fmla="*/ 1601376 h 5378461"/>
                <a:gd name="connsiteX88" fmla="*/ 447531 w 5366579"/>
                <a:gd name="connsiteY88" fmla="*/ 1718248 h 5378461"/>
                <a:gd name="connsiteX89" fmla="*/ 339041 w 5366579"/>
                <a:gd name="connsiteY89" fmla="*/ 2197641 h 5378461"/>
                <a:gd name="connsiteX90" fmla="*/ 305608 w 5366579"/>
                <a:gd name="connsiteY90" fmla="*/ 2687988 h 5378461"/>
                <a:gd name="connsiteX91" fmla="*/ 460770 w 5366579"/>
                <a:gd name="connsiteY91" fmla="*/ 3652299 h 5378461"/>
                <a:gd name="connsiteX92" fmla="*/ 936163 w 5366579"/>
                <a:gd name="connsiteY92" fmla="*/ 4493738 h 5378461"/>
                <a:gd name="connsiteX93" fmla="*/ 1727024 w 5366579"/>
                <a:gd name="connsiteY93" fmla="*/ 5041997 h 5378461"/>
                <a:gd name="connsiteX94" fmla="*/ 1784364 w 5366579"/>
                <a:gd name="connsiteY94" fmla="*/ 5063523 h 5378461"/>
                <a:gd name="connsiteX95" fmla="*/ 1813035 w 5366579"/>
                <a:gd name="connsiteY95" fmla="*/ 5074477 h 5378461"/>
                <a:gd name="connsiteX96" fmla="*/ 1842181 w 5366579"/>
                <a:gd name="connsiteY96" fmla="*/ 5083907 h 5378461"/>
                <a:gd name="connsiteX97" fmla="*/ 1900760 w 5366579"/>
                <a:gd name="connsiteY97" fmla="*/ 5102290 h 5378461"/>
                <a:gd name="connsiteX98" fmla="*/ 1959815 w 5366579"/>
                <a:gd name="connsiteY98" fmla="*/ 5119625 h 5378461"/>
                <a:gd name="connsiteX99" fmla="*/ 2019537 w 5366579"/>
                <a:gd name="connsiteY99" fmla="*/ 5134866 h 5378461"/>
                <a:gd name="connsiteX100" fmla="*/ 2049445 w 5366579"/>
                <a:gd name="connsiteY100" fmla="*/ 5142581 h 5378461"/>
                <a:gd name="connsiteX101" fmla="*/ 2079544 w 5366579"/>
                <a:gd name="connsiteY101" fmla="*/ 5149629 h 5378461"/>
                <a:gd name="connsiteX102" fmla="*/ 2201178 w 5366579"/>
                <a:gd name="connsiteY102" fmla="*/ 5173442 h 5378461"/>
                <a:gd name="connsiteX103" fmla="*/ 2324337 w 5366579"/>
                <a:gd name="connsiteY103" fmla="*/ 5190587 h 5378461"/>
                <a:gd name="connsiteX104" fmla="*/ 2386344 w 5366579"/>
                <a:gd name="connsiteY104" fmla="*/ 5196873 h 5378461"/>
                <a:gd name="connsiteX105" fmla="*/ 2448638 w 5366579"/>
                <a:gd name="connsiteY105" fmla="*/ 5202207 h 5378461"/>
                <a:gd name="connsiteX106" fmla="*/ 2574844 w 5366579"/>
                <a:gd name="connsiteY106" fmla="*/ 5208303 h 5378461"/>
                <a:gd name="connsiteX107" fmla="*/ 2702003 w 5366579"/>
                <a:gd name="connsiteY107" fmla="*/ 5212209 h 5378461"/>
                <a:gd name="connsiteX108" fmla="*/ 2765725 w 5366579"/>
                <a:gd name="connsiteY108" fmla="*/ 5213828 h 5378461"/>
                <a:gd name="connsiteX109" fmla="*/ 2797634 w 5366579"/>
                <a:gd name="connsiteY109" fmla="*/ 5214685 h 5378461"/>
                <a:gd name="connsiteX110" fmla="*/ 2829162 w 5366579"/>
                <a:gd name="connsiteY110" fmla="*/ 5214113 h 5378461"/>
                <a:gd name="connsiteX111" fmla="*/ 2955273 w 5366579"/>
                <a:gd name="connsiteY111" fmla="*/ 5211256 h 5378461"/>
                <a:gd name="connsiteX112" fmla="*/ 3081098 w 5366579"/>
                <a:gd name="connsiteY112" fmla="*/ 5201922 h 5378461"/>
                <a:gd name="connsiteX113" fmla="*/ 3143772 w 5366579"/>
                <a:gd name="connsiteY113" fmla="*/ 5194968 h 5378461"/>
                <a:gd name="connsiteX114" fmla="*/ 3206352 w 5366579"/>
                <a:gd name="connsiteY114" fmla="*/ 5186777 h 5378461"/>
                <a:gd name="connsiteX115" fmla="*/ 3330843 w 5366579"/>
                <a:gd name="connsiteY115" fmla="*/ 5165727 h 5378461"/>
                <a:gd name="connsiteX116" fmla="*/ 3392851 w 5366579"/>
                <a:gd name="connsiteY116" fmla="*/ 5153725 h 5378461"/>
                <a:gd name="connsiteX117" fmla="*/ 3454097 w 5366579"/>
                <a:gd name="connsiteY117" fmla="*/ 5138580 h 5378461"/>
                <a:gd name="connsiteX118" fmla="*/ 3515343 w 5366579"/>
                <a:gd name="connsiteY118" fmla="*/ 5123150 h 5378461"/>
                <a:gd name="connsiteX119" fmla="*/ 3575731 w 5366579"/>
                <a:gd name="connsiteY119" fmla="*/ 5104766 h 5378461"/>
                <a:gd name="connsiteX120" fmla="*/ 3636120 w 5366579"/>
                <a:gd name="connsiteY120" fmla="*/ 5086002 h 5378461"/>
                <a:gd name="connsiteX121" fmla="*/ 3651169 w 5366579"/>
                <a:gd name="connsiteY121" fmla="*/ 5081240 h 5378461"/>
                <a:gd name="connsiteX122" fmla="*/ 3665933 w 5366579"/>
                <a:gd name="connsiteY122" fmla="*/ 5075620 h 5378461"/>
                <a:gd name="connsiteX123" fmla="*/ 3695460 w 5366579"/>
                <a:gd name="connsiteY123" fmla="*/ 5064380 h 5378461"/>
                <a:gd name="connsiteX124" fmla="*/ 4526898 w 5366579"/>
                <a:gd name="connsiteY124" fmla="*/ 4505644 h 5378461"/>
                <a:gd name="connsiteX125" fmla="*/ 4569094 w 5366579"/>
                <a:gd name="connsiteY125" fmla="*/ 4458590 h 5378461"/>
                <a:gd name="connsiteX126" fmla="*/ 4608813 w 5366579"/>
                <a:gd name="connsiteY126" fmla="*/ 4409441 h 5378461"/>
                <a:gd name="connsiteX127" fmla="*/ 4648056 w 5366579"/>
                <a:gd name="connsiteY127" fmla="*/ 4360007 h 5378461"/>
                <a:gd name="connsiteX128" fmla="*/ 4684822 w 5366579"/>
                <a:gd name="connsiteY128" fmla="*/ 4308667 h 5378461"/>
                <a:gd name="connsiteX129" fmla="*/ 4721017 w 5366579"/>
                <a:gd name="connsiteY129" fmla="*/ 4257041 h 5378461"/>
                <a:gd name="connsiteX130" fmla="*/ 4754545 w 5366579"/>
                <a:gd name="connsiteY130" fmla="*/ 4203606 h 5378461"/>
                <a:gd name="connsiteX131" fmla="*/ 4787692 w 5366579"/>
                <a:gd name="connsiteY131" fmla="*/ 4149980 h 5378461"/>
                <a:gd name="connsiteX132" fmla="*/ 4818268 w 5366579"/>
                <a:gd name="connsiteY132" fmla="*/ 4094831 h 5378461"/>
                <a:gd name="connsiteX133" fmla="*/ 5011244 w 5366579"/>
                <a:gd name="connsiteY133" fmla="*/ 3631630 h 5378461"/>
                <a:gd name="connsiteX134" fmla="*/ 5111352 w 5366579"/>
                <a:gd name="connsiteY134" fmla="*/ 3142426 h 5378461"/>
                <a:gd name="connsiteX135" fmla="*/ 5122877 w 5366579"/>
                <a:gd name="connsiteY135" fmla="*/ 3018410 h 5378461"/>
                <a:gd name="connsiteX136" fmla="*/ 5129259 w 5366579"/>
                <a:gd name="connsiteY136" fmla="*/ 2894204 h 5378461"/>
                <a:gd name="connsiteX137" fmla="*/ 5131069 w 5366579"/>
                <a:gd name="connsiteY137" fmla="*/ 2769998 h 5378461"/>
                <a:gd name="connsiteX138" fmla="*/ 5129735 w 5366579"/>
                <a:gd name="connsiteY138" fmla="*/ 2707990 h 5378461"/>
                <a:gd name="connsiteX139" fmla="*/ 5128116 w 5366579"/>
                <a:gd name="connsiteY139" fmla="*/ 2646078 h 5378461"/>
                <a:gd name="connsiteX140" fmla="*/ 5124687 w 5366579"/>
                <a:gd name="connsiteY140" fmla="*/ 2584165 h 5378461"/>
                <a:gd name="connsiteX141" fmla="*/ 5120401 w 5366579"/>
                <a:gd name="connsiteY141" fmla="*/ 2522444 h 5378461"/>
                <a:gd name="connsiteX142" fmla="*/ 5114876 w 5366579"/>
                <a:gd name="connsiteY142" fmla="*/ 2460817 h 5378461"/>
                <a:gd name="connsiteX143" fmla="*/ 5112209 w 5366579"/>
                <a:gd name="connsiteY143" fmla="*/ 2430051 h 5378461"/>
                <a:gd name="connsiteX144" fmla="*/ 5108399 w 5366579"/>
                <a:gd name="connsiteY144" fmla="*/ 2399381 h 5378461"/>
                <a:gd name="connsiteX145" fmla="*/ 5070108 w 5366579"/>
                <a:gd name="connsiteY145" fmla="*/ 2155255 h 5378461"/>
                <a:gd name="connsiteX146" fmla="*/ 4939140 w 5366579"/>
                <a:gd name="connsiteY146" fmla="*/ 1680338 h 5378461"/>
                <a:gd name="connsiteX147" fmla="*/ 4452888 w 5366579"/>
                <a:gd name="connsiteY147" fmla="*/ 826517 h 5378461"/>
                <a:gd name="connsiteX148" fmla="*/ 4091605 w 5366579"/>
                <a:gd name="connsiteY148" fmla="*/ 482855 h 5378461"/>
                <a:gd name="connsiteX149" fmla="*/ 3989211 w 5366579"/>
                <a:gd name="connsiteY149" fmla="*/ 409703 h 5378461"/>
                <a:gd name="connsiteX150" fmla="*/ 3882531 w 5366579"/>
                <a:gd name="connsiteY150" fmla="*/ 342171 h 5378461"/>
                <a:gd name="connsiteX151" fmla="*/ 3771565 w 5366579"/>
                <a:gd name="connsiteY151" fmla="*/ 281211 h 5378461"/>
                <a:gd name="connsiteX152" fmla="*/ 3656884 w 5366579"/>
                <a:gd name="connsiteY152" fmla="*/ 226633 h 5378461"/>
                <a:gd name="connsiteX153" fmla="*/ 3642406 w 5366579"/>
                <a:gd name="connsiteY153" fmla="*/ 219965 h 5378461"/>
                <a:gd name="connsiteX154" fmla="*/ 3627642 w 5366579"/>
                <a:gd name="connsiteY154" fmla="*/ 214060 h 5378461"/>
                <a:gd name="connsiteX155" fmla="*/ 3598115 w 5366579"/>
                <a:gd name="connsiteY155" fmla="*/ 202249 h 5378461"/>
                <a:gd name="connsiteX156" fmla="*/ 3538965 w 5366579"/>
                <a:gd name="connsiteY156" fmla="*/ 178627 h 5378461"/>
                <a:gd name="connsiteX157" fmla="*/ 3478767 w 5366579"/>
                <a:gd name="connsiteY157" fmla="*/ 157576 h 5378461"/>
                <a:gd name="connsiteX158" fmla="*/ 3418092 w 5366579"/>
                <a:gd name="connsiteY158" fmla="*/ 137764 h 5378461"/>
                <a:gd name="connsiteX159" fmla="*/ 3387708 w 5366579"/>
                <a:gd name="connsiteY159" fmla="*/ 127954 h 5378461"/>
                <a:gd name="connsiteX160" fmla="*/ 3356847 w 5366579"/>
                <a:gd name="connsiteY160" fmla="*/ 119762 h 5378461"/>
                <a:gd name="connsiteX161" fmla="*/ 3295029 w 5366579"/>
                <a:gd name="connsiteY161" fmla="*/ 103570 h 5378461"/>
                <a:gd name="connsiteX162" fmla="*/ 3170061 w 5366579"/>
                <a:gd name="connsiteY162" fmla="*/ 76233 h 5378461"/>
                <a:gd name="connsiteX163" fmla="*/ 2659712 w 5366579"/>
                <a:gd name="connsiteY163" fmla="*/ 30132 h 5378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5366579" h="5378461">
                  <a:moveTo>
                    <a:pt x="2659998" y="1557"/>
                  </a:moveTo>
                  <a:cubicBezTo>
                    <a:pt x="3004422" y="1843"/>
                    <a:pt x="3351989" y="45943"/>
                    <a:pt x="3683078" y="158815"/>
                  </a:cubicBezTo>
                  <a:lnTo>
                    <a:pt x="3744609" y="181294"/>
                  </a:lnTo>
                  <a:lnTo>
                    <a:pt x="3775470" y="192438"/>
                  </a:lnTo>
                  <a:cubicBezTo>
                    <a:pt x="3785758" y="196248"/>
                    <a:pt x="3796140" y="199582"/>
                    <a:pt x="3806141" y="204154"/>
                  </a:cubicBezTo>
                  <a:cubicBezTo>
                    <a:pt x="3846336" y="221394"/>
                    <a:pt x="3887008" y="237967"/>
                    <a:pt x="3927109" y="255874"/>
                  </a:cubicBezTo>
                  <a:cubicBezTo>
                    <a:pt x="3966542" y="275115"/>
                    <a:pt x="4006452" y="293784"/>
                    <a:pt x="4045695" y="313786"/>
                  </a:cubicBezTo>
                  <a:cubicBezTo>
                    <a:pt x="4084080" y="335313"/>
                    <a:pt x="4123133" y="356078"/>
                    <a:pt x="4161233" y="378461"/>
                  </a:cubicBezTo>
                  <a:cubicBezTo>
                    <a:pt x="4312966" y="469234"/>
                    <a:pt x="4455746" y="577248"/>
                    <a:pt x="4585095" y="700597"/>
                  </a:cubicBezTo>
                  <a:cubicBezTo>
                    <a:pt x="4843890" y="947485"/>
                    <a:pt x="5045915" y="1255619"/>
                    <a:pt x="5176217" y="1590232"/>
                  </a:cubicBezTo>
                  <a:cubicBezTo>
                    <a:pt x="5307281" y="1924940"/>
                    <a:pt x="5370051" y="2284700"/>
                    <a:pt x="5366432" y="2641982"/>
                  </a:cubicBezTo>
                  <a:cubicBezTo>
                    <a:pt x="5359859" y="3357215"/>
                    <a:pt x="5080015" y="4061588"/>
                    <a:pt x="4594239" y="4567938"/>
                  </a:cubicBezTo>
                  <a:cubicBezTo>
                    <a:pt x="4472796" y="4694430"/>
                    <a:pt x="4338112" y="4807967"/>
                    <a:pt x="4193332" y="4906456"/>
                  </a:cubicBezTo>
                  <a:lnTo>
                    <a:pt x="4166376" y="4925220"/>
                  </a:lnTo>
                  <a:cubicBezTo>
                    <a:pt x="4157328" y="4931316"/>
                    <a:pt x="4147803" y="4936841"/>
                    <a:pt x="4138563" y="4942651"/>
                  </a:cubicBezTo>
                  <a:lnTo>
                    <a:pt x="4082652" y="4977132"/>
                  </a:lnTo>
                  <a:lnTo>
                    <a:pt x="4054743" y="4994467"/>
                  </a:lnTo>
                  <a:cubicBezTo>
                    <a:pt x="4045314" y="5000087"/>
                    <a:pt x="4035598" y="5005135"/>
                    <a:pt x="4026073" y="5010469"/>
                  </a:cubicBezTo>
                  <a:lnTo>
                    <a:pt x="3968447" y="5042092"/>
                  </a:lnTo>
                  <a:lnTo>
                    <a:pt x="3939586" y="5057904"/>
                  </a:lnTo>
                  <a:cubicBezTo>
                    <a:pt x="3929966" y="5063142"/>
                    <a:pt x="3919869" y="5067524"/>
                    <a:pt x="3910059" y="5072286"/>
                  </a:cubicBezTo>
                  <a:lnTo>
                    <a:pt x="3850813" y="5100671"/>
                  </a:lnTo>
                  <a:cubicBezTo>
                    <a:pt x="3811761" y="5120768"/>
                    <a:pt x="3770708" y="5136199"/>
                    <a:pt x="3730417" y="5153439"/>
                  </a:cubicBezTo>
                  <a:cubicBezTo>
                    <a:pt x="3568016" y="5219543"/>
                    <a:pt x="3399138" y="5269644"/>
                    <a:pt x="3227116" y="5305172"/>
                  </a:cubicBezTo>
                  <a:lnTo>
                    <a:pt x="3162346" y="5317841"/>
                  </a:lnTo>
                  <a:cubicBezTo>
                    <a:pt x="3140725" y="5322032"/>
                    <a:pt x="3119198" y="5326603"/>
                    <a:pt x="3097386" y="5329175"/>
                  </a:cubicBezTo>
                  <a:lnTo>
                    <a:pt x="2966893" y="5348225"/>
                  </a:lnTo>
                  <a:lnTo>
                    <a:pt x="2835543" y="5360798"/>
                  </a:lnTo>
                  <a:cubicBezTo>
                    <a:pt x="2824590" y="5361751"/>
                    <a:pt x="2813636" y="5362989"/>
                    <a:pt x="2802682" y="5363751"/>
                  </a:cubicBezTo>
                  <a:lnTo>
                    <a:pt x="2770107" y="5365276"/>
                  </a:lnTo>
                  <a:lnTo>
                    <a:pt x="2704956" y="5368323"/>
                  </a:lnTo>
                  <a:lnTo>
                    <a:pt x="2574273" y="5374419"/>
                  </a:lnTo>
                  <a:cubicBezTo>
                    <a:pt x="2530553" y="5375943"/>
                    <a:pt x="2487214" y="5379563"/>
                    <a:pt x="2442637" y="5378134"/>
                  </a:cubicBezTo>
                  <a:lnTo>
                    <a:pt x="2376057" y="5377563"/>
                  </a:lnTo>
                  <a:cubicBezTo>
                    <a:pt x="2353864" y="5377086"/>
                    <a:pt x="2331576" y="5377943"/>
                    <a:pt x="2309382" y="5375943"/>
                  </a:cubicBezTo>
                  <a:lnTo>
                    <a:pt x="2175937" y="5367180"/>
                  </a:lnTo>
                  <a:lnTo>
                    <a:pt x="2042778" y="5350988"/>
                  </a:lnTo>
                  <a:cubicBezTo>
                    <a:pt x="2031633" y="5349844"/>
                    <a:pt x="2020584" y="5347654"/>
                    <a:pt x="2009631" y="5345749"/>
                  </a:cubicBezTo>
                  <a:lnTo>
                    <a:pt x="1976484" y="5339843"/>
                  </a:lnTo>
                  <a:lnTo>
                    <a:pt x="1910190" y="5327842"/>
                  </a:lnTo>
                  <a:cubicBezTo>
                    <a:pt x="1887996" y="5324318"/>
                    <a:pt x="1866279" y="5318222"/>
                    <a:pt x="1844372" y="5312983"/>
                  </a:cubicBezTo>
                  <a:lnTo>
                    <a:pt x="1778745" y="5296885"/>
                  </a:lnTo>
                  <a:cubicBezTo>
                    <a:pt x="1767791" y="5294028"/>
                    <a:pt x="1756742" y="5291838"/>
                    <a:pt x="1745979" y="5288503"/>
                  </a:cubicBezTo>
                  <a:lnTo>
                    <a:pt x="1713594" y="5278502"/>
                  </a:lnTo>
                  <a:lnTo>
                    <a:pt x="1648919" y="5258214"/>
                  </a:lnTo>
                  <a:cubicBezTo>
                    <a:pt x="1638156" y="5254785"/>
                    <a:pt x="1627297" y="5251547"/>
                    <a:pt x="1616629" y="5247927"/>
                  </a:cubicBezTo>
                  <a:lnTo>
                    <a:pt x="1584911" y="5235926"/>
                  </a:lnTo>
                  <a:lnTo>
                    <a:pt x="1521379" y="5211827"/>
                  </a:lnTo>
                  <a:cubicBezTo>
                    <a:pt x="1510806" y="5207732"/>
                    <a:pt x="1500138" y="5203827"/>
                    <a:pt x="1489661" y="5199540"/>
                  </a:cubicBezTo>
                  <a:lnTo>
                    <a:pt x="1458705" y="5185443"/>
                  </a:lnTo>
                  <a:lnTo>
                    <a:pt x="1396697" y="5157249"/>
                  </a:lnTo>
                  <a:cubicBezTo>
                    <a:pt x="1386410" y="5152487"/>
                    <a:pt x="1375932" y="5148010"/>
                    <a:pt x="1365741" y="5142962"/>
                  </a:cubicBezTo>
                  <a:lnTo>
                    <a:pt x="1335546" y="5127055"/>
                  </a:lnTo>
                  <a:lnTo>
                    <a:pt x="1275253" y="5095051"/>
                  </a:lnTo>
                  <a:cubicBezTo>
                    <a:pt x="1265347" y="5089527"/>
                    <a:pt x="1254965" y="5084573"/>
                    <a:pt x="1245345" y="5078573"/>
                  </a:cubicBezTo>
                  <a:lnTo>
                    <a:pt x="1216198" y="5060761"/>
                  </a:lnTo>
                  <a:lnTo>
                    <a:pt x="1158000" y="5024947"/>
                  </a:lnTo>
                  <a:cubicBezTo>
                    <a:pt x="1004457" y="4926744"/>
                    <a:pt x="862916" y="4809111"/>
                    <a:pt x="737567" y="4676713"/>
                  </a:cubicBezTo>
                  <a:cubicBezTo>
                    <a:pt x="612218" y="4544220"/>
                    <a:pt x="502299" y="4397630"/>
                    <a:pt x="409050" y="4241706"/>
                  </a:cubicBezTo>
                  <a:cubicBezTo>
                    <a:pt x="315895" y="4085687"/>
                    <a:pt x="238552" y="3920714"/>
                    <a:pt x="177973" y="3750121"/>
                  </a:cubicBezTo>
                  <a:cubicBezTo>
                    <a:pt x="116727" y="3579814"/>
                    <a:pt x="72436" y="3403982"/>
                    <a:pt x="42813" y="3226055"/>
                  </a:cubicBezTo>
                  <a:cubicBezTo>
                    <a:pt x="12905" y="3048223"/>
                    <a:pt x="-906" y="2868011"/>
                    <a:pt x="46" y="2687988"/>
                  </a:cubicBezTo>
                  <a:cubicBezTo>
                    <a:pt x="999" y="2508061"/>
                    <a:pt x="16810" y="2328229"/>
                    <a:pt x="47862" y="2151064"/>
                  </a:cubicBezTo>
                  <a:cubicBezTo>
                    <a:pt x="78818" y="1973899"/>
                    <a:pt x="123300" y="1798925"/>
                    <a:pt x="184926" y="1629761"/>
                  </a:cubicBezTo>
                  <a:cubicBezTo>
                    <a:pt x="307037" y="1291433"/>
                    <a:pt x="498013" y="975964"/>
                    <a:pt x="747949" y="718789"/>
                  </a:cubicBezTo>
                  <a:cubicBezTo>
                    <a:pt x="872822" y="590297"/>
                    <a:pt x="1011887" y="476664"/>
                    <a:pt x="1161334" y="381128"/>
                  </a:cubicBezTo>
                  <a:cubicBezTo>
                    <a:pt x="1310781" y="285688"/>
                    <a:pt x="1470420" y="208345"/>
                    <a:pt x="1635393" y="149766"/>
                  </a:cubicBezTo>
                  <a:cubicBezTo>
                    <a:pt x="1965816" y="31846"/>
                    <a:pt x="2315669" y="-8825"/>
                    <a:pt x="2659998" y="1557"/>
                  </a:cubicBezTo>
                  <a:close/>
                  <a:moveTo>
                    <a:pt x="2659712" y="30132"/>
                  </a:moveTo>
                  <a:cubicBezTo>
                    <a:pt x="2488167" y="25750"/>
                    <a:pt x="2317002" y="37466"/>
                    <a:pt x="2149267" y="68708"/>
                  </a:cubicBezTo>
                  <a:lnTo>
                    <a:pt x="2086402" y="80329"/>
                  </a:lnTo>
                  <a:lnTo>
                    <a:pt x="2024394" y="95664"/>
                  </a:lnTo>
                  <a:lnTo>
                    <a:pt x="1962577" y="111285"/>
                  </a:lnTo>
                  <a:cubicBezTo>
                    <a:pt x="1942003" y="116619"/>
                    <a:pt x="1922001" y="123953"/>
                    <a:pt x="1901712" y="130144"/>
                  </a:cubicBezTo>
                  <a:lnTo>
                    <a:pt x="1841038" y="149575"/>
                  </a:lnTo>
                  <a:cubicBezTo>
                    <a:pt x="1835990" y="151195"/>
                    <a:pt x="1830942" y="152719"/>
                    <a:pt x="1825893" y="154528"/>
                  </a:cubicBezTo>
                  <a:lnTo>
                    <a:pt x="1811034" y="160243"/>
                  </a:lnTo>
                  <a:lnTo>
                    <a:pt x="1781412" y="171864"/>
                  </a:lnTo>
                  <a:lnTo>
                    <a:pt x="1722357" y="195200"/>
                  </a:lnTo>
                  <a:lnTo>
                    <a:pt x="1707593" y="201010"/>
                  </a:lnTo>
                  <a:lnTo>
                    <a:pt x="1693210" y="207678"/>
                  </a:lnTo>
                  <a:lnTo>
                    <a:pt x="1664445" y="221108"/>
                  </a:lnTo>
                  <a:cubicBezTo>
                    <a:pt x="1510711" y="291403"/>
                    <a:pt x="1367074" y="381319"/>
                    <a:pt x="1237629" y="486856"/>
                  </a:cubicBezTo>
                  <a:cubicBezTo>
                    <a:pt x="1107994" y="592202"/>
                    <a:pt x="992361" y="712789"/>
                    <a:pt x="891396" y="843567"/>
                  </a:cubicBezTo>
                  <a:cubicBezTo>
                    <a:pt x="790335" y="974345"/>
                    <a:pt x="703467" y="1114934"/>
                    <a:pt x="629839" y="1261715"/>
                  </a:cubicBezTo>
                  <a:cubicBezTo>
                    <a:pt x="611646" y="1298576"/>
                    <a:pt x="594692" y="1336009"/>
                    <a:pt x="576975" y="1372871"/>
                  </a:cubicBezTo>
                  <a:cubicBezTo>
                    <a:pt x="560592" y="1410495"/>
                    <a:pt x="545162" y="1448595"/>
                    <a:pt x="529160" y="1486219"/>
                  </a:cubicBezTo>
                  <a:lnTo>
                    <a:pt x="485821" y="1601376"/>
                  </a:lnTo>
                  <a:lnTo>
                    <a:pt x="447531" y="1718248"/>
                  </a:lnTo>
                  <a:cubicBezTo>
                    <a:pt x="399429" y="1875029"/>
                    <a:pt x="362377" y="2035240"/>
                    <a:pt x="339041" y="2197641"/>
                  </a:cubicBezTo>
                  <a:cubicBezTo>
                    <a:pt x="315800" y="2360042"/>
                    <a:pt x="304560" y="2524063"/>
                    <a:pt x="305608" y="2687988"/>
                  </a:cubicBezTo>
                  <a:cubicBezTo>
                    <a:pt x="307989" y="3015648"/>
                    <a:pt x="357900" y="3343022"/>
                    <a:pt x="460770" y="3652299"/>
                  </a:cubicBezTo>
                  <a:cubicBezTo>
                    <a:pt x="563736" y="3961004"/>
                    <a:pt x="721089" y="4251993"/>
                    <a:pt x="936163" y="4493738"/>
                  </a:cubicBezTo>
                  <a:cubicBezTo>
                    <a:pt x="1150857" y="4735673"/>
                    <a:pt x="1423653" y="4922553"/>
                    <a:pt x="1727024" y="5041997"/>
                  </a:cubicBezTo>
                  <a:lnTo>
                    <a:pt x="1784364" y="5063523"/>
                  </a:lnTo>
                  <a:lnTo>
                    <a:pt x="1813035" y="5074477"/>
                  </a:lnTo>
                  <a:cubicBezTo>
                    <a:pt x="1822560" y="5078097"/>
                    <a:pt x="1832466" y="5080763"/>
                    <a:pt x="1842181" y="5083907"/>
                  </a:cubicBezTo>
                  <a:lnTo>
                    <a:pt x="1900760" y="5102290"/>
                  </a:lnTo>
                  <a:cubicBezTo>
                    <a:pt x="1920381" y="5108291"/>
                    <a:pt x="1939717" y="5115149"/>
                    <a:pt x="1959815" y="5119625"/>
                  </a:cubicBezTo>
                  <a:lnTo>
                    <a:pt x="2019537" y="5134866"/>
                  </a:lnTo>
                  <a:lnTo>
                    <a:pt x="2049445" y="5142581"/>
                  </a:lnTo>
                  <a:cubicBezTo>
                    <a:pt x="2059446" y="5145152"/>
                    <a:pt x="2069352" y="5147915"/>
                    <a:pt x="2079544" y="5149629"/>
                  </a:cubicBezTo>
                  <a:lnTo>
                    <a:pt x="2201178" y="5173442"/>
                  </a:lnTo>
                  <a:lnTo>
                    <a:pt x="2324337" y="5190587"/>
                  </a:lnTo>
                  <a:cubicBezTo>
                    <a:pt x="2344815" y="5194016"/>
                    <a:pt x="2365675" y="5194778"/>
                    <a:pt x="2386344" y="5196873"/>
                  </a:cubicBezTo>
                  <a:lnTo>
                    <a:pt x="2448638" y="5202207"/>
                  </a:lnTo>
                  <a:cubicBezTo>
                    <a:pt x="2489881" y="5206779"/>
                    <a:pt x="2532649" y="5206589"/>
                    <a:pt x="2574844" y="5208303"/>
                  </a:cubicBezTo>
                  <a:lnTo>
                    <a:pt x="2702003" y="5212209"/>
                  </a:lnTo>
                  <a:lnTo>
                    <a:pt x="2765725" y="5213828"/>
                  </a:lnTo>
                  <a:lnTo>
                    <a:pt x="2797634" y="5214685"/>
                  </a:lnTo>
                  <a:cubicBezTo>
                    <a:pt x="2808207" y="5214780"/>
                    <a:pt x="2818684" y="5214304"/>
                    <a:pt x="2829162" y="5214113"/>
                  </a:cubicBezTo>
                  <a:lnTo>
                    <a:pt x="2955273" y="5211256"/>
                  </a:lnTo>
                  <a:lnTo>
                    <a:pt x="3081098" y="5201922"/>
                  </a:lnTo>
                  <a:cubicBezTo>
                    <a:pt x="3102148" y="5200779"/>
                    <a:pt x="3122913" y="5197635"/>
                    <a:pt x="3143772" y="5194968"/>
                  </a:cubicBezTo>
                  <a:lnTo>
                    <a:pt x="3206352" y="5186777"/>
                  </a:lnTo>
                  <a:cubicBezTo>
                    <a:pt x="3248357" y="5182395"/>
                    <a:pt x="3289410" y="5173347"/>
                    <a:pt x="3330843" y="5165727"/>
                  </a:cubicBezTo>
                  <a:cubicBezTo>
                    <a:pt x="3351513" y="5161726"/>
                    <a:pt x="3372277" y="5158107"/>
                    <a:pt x="3392851" y="5153725"/>
                  </a:cubicBezTo>
                  <a:lnTo>
                    <a:pt x="3454097" y="5138580"/>
                  </a:lnTo>
                  <a:lnTo>
                    <a:pt x="3515343" y="5123150"/>
                  </a:lnTo>
                  <a:cubicBezTo>
                    <a:pt x="3535726" y="5117626"/>
                    <a:pt x="3555634" y="5110863"/>
                    <a:pt x="3575731" y="5104766"/>
                  </a:cubicBezTo>
                  <a:lnTo>
                    <a:pt x="3636120" y="5086002"/>
                  </a:lnTo>
                  <a:lnTo>
                    <a:pt x="3651169" y="5081240"/>
                  </a:lnTo>
                  <a:lnTo>
                    <a:pt x="3665933" y="5075620"/>
                  </a:lnTo>
                  <a:lnTo>
                    <a:pt x="3695460" y="5064380"/>
                  </a:lnTo>
                  <a:cubicBezTo>
                    <a:pt x="4011691" y="4948080"/>
                    <a:pt x="4301346" y="4756437"/>
                    <a:pt x="4526898" y="4505644"/>
                  </a:cubicBezTo>
                  <a:lnTo>
                    <a:pt x="4569094" y="4458590"/>
                  </a:lnTo>
                  <a:cubicBezTo>
                    <a:pt x="4582905" y="4442684"/>
                    <a:pt x="4595478" y="4425729"/>
                    <a:pt x="4608813" y="4409441"/>
                  </a:cubicBezTo>
                  <a:lnTo>
                    <a:pt x="4648056" y="4360007"/>
                  </a:lnTo>
                  <a:cubicBezTo>
                    <a:pt x="4660534" y="4343052"/>
                    <a:pt x="4672535" y="4325812"/>
                    <a:pt x="4684822" y="4308667"/>
                  </a:cubicBezTo>
                  <a:cubicBezTo>
                    <a:pt x="4697014" y="4291522"/>
                    <a:pt x="4709206" y="4274377"/>
                    <a:pt x="4721017" y="4257041"/>
                  </a:cubicBezTo>
                  <a:lnTo>
                    <a:pt x="4754545" y="4203606"/>
                  </a:lnTo>
                  <a:cubicBezTo>
                    <a:pt x="4765594" y="4185699"/>
                    <a:pt x="4777310" y="4168268"/>
                    <a:pt x="4787692" y="4149980"/>
                  </a:cubicBezTo>
                  <a:lnTo>
                    <a:pt x="4818268" y="4094831"/>
                  </a:lnTo>
                  <a:cubicBezTo>
                    <a:pt x="4899040" y="3947574"/>
                    <a:pt x="4963143" y="3791650"/>
                    <a:pt x="5011244" y="3631630"/>
                  </a:cubicBezTo>
                  <a:cubicBezTo>
                    <a:pt x="5059440" y="3471610"/>
                    <a:pt x="5092683" y="3307589"/>
                    <a:pt x="5111352" y="3142426"/>
                  </a:cubicBezTo>
                  <a:lnTo>
                    <a:pt x="5122877" y="3018410"/>
                  </a:lnTo>
                  <a:cubicBezTo>
                    <a:pt x="5124972" y="2976977"/>
                    <a:pt x="5127735" y="2935543"/>
                    <a:pt x="5129259" y="2894204"/>
                  </a:cubicBezTo>
                  <a:cubicBezTo>
                    <a:pt x="5129735" y="2852771"/>
                    <a:pt x="5131354" y="2811432"/>
                    <a:pt x="5131069" y="2769998"/>
                  </a:cubicBezTo>
                  <a:lnTo>
                    <a:pt x="5129735" y="2707990"/>
                  </a:lnTo>
                  <a:cubicBezTo>
                    <a:pt x="5129163" y="2687321"/>
                    <a:pt x="5129735" y="2666652"/>
                    <a:pt x="5128116" y="2646078"/>
                  </a:cubicBezTo>
                  <a:lnTo>
                    <a:pt x="5124687" y="2584165"/>
                  </a:lnTo>
                  <a:cubicBezTo>
                    <a:pt x="5123449" y="2563592"/>
                    <a:pt x="5122782" y="2542922"/>
                    <a:pt x="5120401" y="2522444"/>
                  </a:cubicBezTo>
                  <a:lnTo>
                    <a:pt x="5114876" y="2460817"/>
                  </a:lnTo>
                  <a:lnTo>
                    <a:pt x="5112209" y="2430051"/>
                  </a:lnTo>
                  <a:cubicBezTo>
                    <a:pt x="5111352" y="2419764"/>
                    <a:pt x="5109637" y="2409572"/>
                    <a:pt x="5108399" y="2399381"/>
                  </a:cubicBezTo>
                  <a:cubicBezTo>
                    <a:pt x="5098398" y="2317561"/>
                    <a:pt x="5085920" y="2236027"/>
                    <a:pt x="5070108" y="2155255"/>
                  </a:cubicBezTo>
                  <a:cubicBezTo>
                    <a:pt x="5038676" y="1993711"/>
                    <a:pt x="4995051" y="1834738"/>
                    <a:pt x="4939140" y="1680338"/>
                  </a:cubicBezTo>
                  <a:cubicBezTo>
                    <a:pt x="4827126" y="1371824"/>
                    <a:pt x="4667392" y="1079406"/>
                    <a:pt x="4452888" y="826517"/>
                  </a:cubicBezTo>
                  <a:cubicBezTo>
                    <a:pt x="4345923" y="700025"/>
                    <a:pt x="4225241" y="583915"/>
                    <a:pt x="4091605" y="482855"/>
                  </a:cubicBezTo>
                  <a:cubicBezTo>
                    <a:pt x="4058077" y="457805"/>
                    <a:pt x="4023406" y="434183"/>
                    <a:pt x="3989211" y="409703"/>
                  </a:cubicBezTo>
                  <a:cubicBezTo>
                    <a:pt x="3954159" y="386653"/>
                    <a:pt x="3918155" y="364840"/>
                    <a:pt x="3882531" y="342171"/>
                  </a:cubicBezTo>
                  <a:cubicBezTo>
                    <a:pt x="3846051" y="321025"/>
                    <a:pt x="3808617" y="301594"/>
                    <a:pt x="3771565" y="281211"/>
                  </a:cubicBezTo>
                  <a:cubicBezTo>
                    <a:pt x="3733942" y="262066"/>
                    <a:pt x="3695270" y="244730"/>
                    <a:pt x="3656884" y="226633"/>
                  </a:cubicBezTo>
                  <a:lnTo>
                    <a:pt x="3642406" y="219965"/>
                  </a:lnTo>
                  <a:lnTo>
                    <a:pt x="3627642" y="214060"/>
                  </a:lnTo>
                  <a:lnTo>
                    <a:pt x="3598115" y="202249"/>
                  </a:lnTo>
                  <a:lnTo>
                    <a:pt x="3538965" y="178627"/>
                  </a:lnTo>
                  <a:cubicBezTo>
                    <a:pt x="3519438" y="170149"/>
                    <a:pt x="3498960" y="164434"/>
                    <a:pt x="3478767" y="157576"/>
                  </a:cubicBezTo>
                  <a:lnTo>
                    <a:pt x="3418092" y="137764"/>
                  </a:lnTo>
                  <a:lnTo>
                    <a:pt x="3387708" y="127954"/>
                  </a:lnTo>
                  <a:lnTo>
                    <a:pt x="3356847" y="119762"/>
                  </a:lnTo>
                  <a:lnTo>
                    <a:pt x="3295029" y="103570"/>
                  </a:lnTo>
                  <a:cubicBezTo>
                    <a:pt x="3253977" y="91759"/>
                    <a:pt x="3211876" y="84710"/>
                    <a:pt x="3170061" y="76233"/>
                  </a:cubicBezTo>
                  <a:cubicBezTo>
                    <a:pt x="3002326" y="43848"/>
                    <a:pt x="2831257" y="29560"/>
                    <a:pt x="2659712" y="30132"/>
                  </a:cubicBez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28" name="Group 27">
            <a:extLst>
              <a:ext uri="{FF2B5EF4-FFF2-40B4-BE49-F238E27FC236}">
                <a16:creationId xmlns:a16="http://schemas.microsoft.com/office/drawing/2014/main" id="{51AC3D20-E4ED-49E6-AADF-E32D5427EC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2" y="3757558"/>
            <a:ext cx="3606713" cy="3109922"/>
            <a:chOff x="6642" y="3804226"/>
            <a:chExt cx="3664532" cy="3063253"/>
          </a:xfrm>
        </p:grpSpPr>
        <p:sp>
          <p:nvSpPr>
            <p:cNvPr id="29" name="Freeform: Shape 28">
              <a:extLst>
                <a:ext uri="{FF2B5EF4-FFF2-40B4-BE49-F238E27FC236}">
                  <a16:creationId xmlns:a16="http://schemas.microsoft.com/office/drawing/2014/main" id="{21CA964C-EED3-4447-826F-685E33AEC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3938592"/>
              <a:ext cx="3481139" cy="2928886"/>
            </a:xfrm>
            <a:custGeom>
              <a:avLst/>
              <a:gdLst>
                <a:gd name="connsiteX0" fmla="*/ 0 w 3481139"/>
                <a:gd name="connsiteY0" fmla="*/ 2638819 h 2928886"/>
                <a:gd name="connsiteX1" fmla="*/ 31090 w 3481139"/>
                <a:gd name="connsiteY1" fmla="*/ 2704150 h 2928886"/>
                <a:gd name="connsiteX2" fmla="*/ 120149 w 3481139"/>
                <a:gd name="connsiteY2" fmla="*/ 2845955 h 2928886"/>
                <a:gd name="connsiteX3" fmla="*/ 185501 w 3481139"/>
                <a:gd name="connsiteY3" fmla="*/ 2928886 h 2928886"/>
                <a:gd name="connsiteX4" fmla="*/ 0 w 3481139"/>
                <a:gd name="connsiteY4" fmla="*/ 2928886 h 2928886"/>
                <a:gd name="connsiteX5" fmla="*/ 1421035 w 3481139"/>
                <a:gd name="connsiteY5" fmla="*/ 1378 h 2928886"/>
                <a:gd name="connsiteX6" fmla="*/ 2605678 w 3481139"/>
                <a:gd name="connsiteY6" fmla="*/ 348168 h 2928886"/>
                <a:gd name="connsiteX7" fmla="*/ 3411215 w 3481139"/>
                <a:gd name="connsiteY7" fmla="*/ 1492067 h 2928886"/>
                <a:gd name="connsiteX8" fmla="*/ 3306857 w 3481139"/>
                <a:gd name="connsiteY8" fmla="*/ 2839295 h 2928886"/>
                <a:gd name="connsiteX9" fmla="*/ 3261670 w 3481139"/>
                <a:gd name="connsiteY9" fmla="*/ 2928886 h 2928886"/>
                <a:gd name="connsiteX10" fmla="*/ 2857174 w 3481139"/>
                <a:gd name="connsiteY10" fmla="*/ 2928886 h 2928886"/>
                <a:gd name="connsiteX11" fmla="*/ 2915377 w 3481139"/>
                <a:gd name="connsiteY11" fmla="*/ 2836712 h 2928886"/>
                <a:gd name="connsiteX12" fmla="*/ 3115608 w 3481139"/>
                <a:gd name="connsiteY12" fmla="*/ 2239047 h 2928886"/>
                <a:gd name="connsiteX13" fmla="*/ 3072115 w 3481139"/>
                <a:gd name="connsiteY13" fmla="*/ 1582856 h 2928886"/>
                <a:gd name="connsiteX14" fmla="*/ 2816844 w 3481139"/>
                <a:gd name="connsiteY14" fmla="*/ 1040240 h 2928886"/>
                <a:gd name="connsiteX15" fmla="*/ 2406710 w 3481139"/>
                <a:gd name="connsiteY15" fmla="*/ 637298 h 2928886"/>
                <a:gd name="connsiteX16" fmla="*/ 1778438 w 3481139"/>
                <a:gd name="connsiteY16" fmla="*/ 376813 h 2928886"/>
                <a:gd name="connsiteX17" fmla="*/ 1082136 w 3481139"/>
                <a:gd name="connsiteY17" fmla="*/ 405400 h 2928886"/>
                <a:gd name="connsiteX18" fmla="*/ 770453 w 3481139"/>
                <a:gd name="connsiteY18" fmla="*/ 610712 h 2928886"/>
                <a:gd name="connsiteX19" fmla="*/ 504311 w 3481139"/>
                <a:gd name="connsiteY19" fmla="*/ 1053517 h 2928886"/>
                <a:gd name="connsiteX20" fmla="*/ 370837 w 3481139"/>
                <a:gd name="connsiteY20" fmla="*/ 1303660 h 2928886"/>
                <a:gd name="connsiteX21" fmla="*/ 18332 w 3481139"/>
                <a:gd name="connsiteY21" fmla="*/ 1735234 h 2928886"/>
                <a:gd name="connsiteX22" fmla="*/ 0 w 3481139"/>
                <a:gd name="connsiteY22" fmla="*/ 1752611 h 2928886"/>
                <a:gd name="connsiteX23" fmla="*/ 0 w 3481139"/>
                <a:gd name="connsiteY23" fmla="*/ 1233485 h 2928886"/>
                <a:gd name="connsiteX24" fmla="*/ 18046 w 3481139"/>
                <a:gd name="connsiteY24" fmla="*/ 1208183 h 2928886"/>
                <a:gd name="connsiteX25" fmla="*/ 65393 w 3481139"/>
                <a:gd name="connsiteY25" fmla="*/ 1130865 h 2928886"/>
                <a:gd name="connsiteX26" fmla="*/ 991384 w 3481139"/>
                <a:gd name="connsiteY26" fmla="*/ 66436 h 2928886"/>
                <a:gd name="connsiteX27" fmla="*/ 1421035 w 3481139"/>
                <a:gd name="connsiteY27" fmla="*/ 1378 h 292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81139" h="2928886">
                  <a:moveTo>
                    <a:pt x="0" y="2638819"/>
                  </a:moveTo>
                  <a:lnTo>
                    <a:pt x="31090" y="2704150"/>
                  </a:lnTo>
                  <a:cubicBezTo>
                    <a:pt x="57644" y="2752264"/>
                    <a:pt x="87419" y="2799634"/>
                    <a:pt x="120149" y="2845955"/>
                  </a:cubicBezTo>
                  <a:lnTo>
                    <a:pt x="185501" y="2928886"/>
                  </a:lnTo>
                  <a:lnTo>
                    <a:pt x="0" y="2928886"/>
                  </a:lnTo>
                  <a:close/>
                  <a:moveTo>
                    <a:pt x="1421035" y="1378"/>
                  </a:moveTo>
                  <a:cubicBezTo>
                    <a:pt x="1848323" y="-14790"/>
                    <a:pt x="2262193" y="111988"/>
                    <a:pt x="2605678" y="348168"/>
                  </a:cubicBezTo>
                  <a:cubicBezTo>
                    <a:pt x="2986690" y="610157"/>
                    <a:pt x="3281171" y="1006736"/>
                    <a:pt x="3411215" y="1492067"/>
                  </a:cubicBezTo>
                  <a:cubicBezTo>
                    <a:pt x="3536497" y="1959627"/>
                    <a:pt x="3488465" y="2432119"/>
                    <a:pt x="3306857" y="2839295"/>
                  </a:cubicBezTo>
                  <a:lnTo>
                    <a:pt x="3261670" y="2928886"/>
                  </a:lnTo>
                  <a:lnTo>
                    <a:pt x="2857174" y="2928886"/>
                  </a:lnTo>
                  <a:lnTo>
                    <a:pt x="2915377" y="2836712"/>
                  </a:lnTo>
                  <a:cubicBezTo>
                    <a:pt x="3020179" y="2651516"/>
                    <a:pt x="3087510" y="2450417"/>
                    <a:pt x="3115608" y="2239047"/>
                  </a:cubicBezTo>
                  <a:cubicBezTo>
                    <a:pt x="3144700" y="2019998"/>
                    <a:pt x="3130088" y="1799215"/>
                    <a:pt x="3072115" y="1582856"/>
                  </a:cubicBezTo>
                  <a:cubicBezTo>
                    <a:pt x="3019429" y="1386229"/>
                    <a:pt x="2933521" y="1203663"/>
                    <a:pt x="2816844" y="1040240"/>
                  </a:cubicBezTo>
                  <a:cubicBezTo>
                    <a:pt x="2704247" y="882558"/>
                    <a:pt x="2566242" y="746942"/>
                    <a:pt x="2406710" y="637298"/>
                  </a:cubicBezTo>
                  <a:cubicBezTo>
                    <a:pt x="2218030" y="507559"/>
                    <a:pt x="2000748" y="417531"/>
                    <a:pt x="1778438" y="376813"/>
                  </a:cubicBezTo>
                  <a:cubicBezTo>
                    <a:pt x="1545966" y="334240"/>
                    <a:pt x="1311716" y="343884"/>
                    <a:pt x="1082136" y="405400"/>
                  </a:cubicBezTo>
                  <a:cubicBezTo>
                    <a:pt x="957109" y="438901"/>
                    <a:pt x="861000" y="502225"/>
                    <a:pt x="770453" y="610712"/>
                  </a:cubicBezTo>
                  <a:cubicBezTo>
                    <a:pt x="672863" y="727627"/>
                    <a:pt x="591021" y="885960"/>
                    <a:pt x="504311" y="1053517"/>
                  </a:cubicBezTo>
                  <a:cubicBezTo>
                    <a:pt x="462225" y="1134849"/>
                    <a:pt x="418774" y="1218945"/>
                    <a:pt x="370837" y="1303660"/>
                  </a:cubicBezTo>
                  <a:cubicBezTo>
                    <a:pt x="249038" y="1518990"/>
                    <a:pt x="115673" y="1643965"/>
                    <a:pt x="18332" y="1735234"/>
                  </a:cubicBezTo>
                  <a:lnTo>
                    <a:pt x="0" y="1752611"/>
                  </a:lnTo>
                  <a:lnTo>
                    <a:pt x="0" y="1233485"/>
                  </a:lnTo>
                  <a:lnTo>
                    <a:pt x="18046" y="1208183"/>
                  </a:lnTo>
                  <a:cubicBezTo>
                    <a:pt x="33947" y="1184196"/>
                    <a:pt x="49756" y="1158514"/>
                    <a:pt x="65393" y="1130865"/>
                  </a:cubicBezTo>
                  <a:cubicBezTo>
                    <a:pt x="315656" y="688463"/>
                    <a:pt x="466320" y="207127"/>
                    <a:pt x="991384" y="66436"/>
                  </a:cubicBezTo>
                  <a:cubicBezTo>
                    <a:pt x="1134686" y="28039"/>
                    <a:pt x="1278606" y="6767"/>
                    <a:pt x="1421035" y="137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Freeform: Shape 29">
              <a:extLst>
                <a:ext uri="{FF2B5EF4-FFF2-40B4-BE49-F238E27FC236}">
                  <a16:creationId xmlns:a16="http://schemas.microsoft.com/office/drawing/2014/main" id="{54482870-6C00-4014-90C6-638B19BB54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3938592"/>
              <a:ext cx="3481139" cy="2928886"/>
            </a:xfrm>
            <a:custGeom>
              <a:avLst/>
              <a:gdLst>
                <a:gd name="connsiteX0" fmla="*/ 0 w 3481139"/>
                <a:gd name="connsiteY0" fmla="*/ 2454676 h 2928886"/>
                <a:gd name="connsiteX1" fmla="*/ 23037 w 3481139"/>
                <a:gd name="connsiteY1" fmla="*/ 2524361 h 2928886"/>
                <a:gd name="connsiteX2" fmla="*/ 92498 w 3481139"/>
                <a:gd name="connsiteY2" fmla="*/ 2670254 h 2928886"/>
                <a:gd name="connsiteX3" fmla="*/ 177819 w 3481139"/>
                <a:gd name="connsiteY3" fmla="*/ 2806016 h 2928886"/>
                <a:gd name="connsiteX4" fmla="*/ 274733 w 3481139"/>
                <a:gd name="connsiteY4" fmla="*/ 2928886 h 2928886"/>
                <a:gd name="connsiteX5" fmla="*/ 0 w 3481139"/>
                <a:gd name="connsiteY5" fmla="*/ 2928886 h 2928886"/>
                <a:gd name="connsiteX6" fmla="*/ 1421035 w 3481139"/>
                <a:gd name="connsiteY6" fmla="*/ 1378 h 2928886"/>
                <a:gd name="connsiteX7" fmla="*/ 2605678 w 3481139"/>
                <a:gd name="connsiteY7" fmla="*/ 348168 h 2928886"/>
                <a:gd name="connsiteX8" fmla="*/ 3411215 w 3481139"/>
                <a:gd name="connsiteY8" fmla="*/ 1492067 h 2928886"/>
                <a:gd name="connsiteX9" fmla="*/ 3306857 w 3481139"/>
                <a:gd name="connsiteY9" fmla="*/ 2839295 h 2928886"/>
                <a:gd name="connsiteX10" fmla="*/ 3261670 w 3481139"/>
                <a:gd name="connsiteY10" fmla="*/ 2928886 h 2928886"/>
                <a:gd name="connsiteX11" fmla="*/ 2774329 w 3481139"/>
                <a:gd name="connsiteY11" fmla="*/ 2928886 h 2928886"/>
                <a:gd name="connsiteX12" fmla="*/ 2854316 w 3481139"/>
                <a:gd name="connsiteY12" fmla="*/ 2802203 h 2928886"/>
                <a:gd name="connsiteX13" fmla="*/ 3046067 w 3481139"/>
                <a:gd name="connsiteY13" fmla="*/ 2229848 h 2928886"/>
                <a:gd name="connsiteX14" fmla="*/ 3004330 w 3481139"/>
                <a:gd name="connsiteY14" fmla="*/ 1601092 h 2928886"/>
                <a:gd name="connsiteX15" fmla="*/ 2759775 w 3481139"/>
                <a:gd name="connsiteY15" fmla="*/ 1081112 h 2928886"/>
                <a:gd name="connsiteX16" fmla="*/ 2367007 w 3481139"/>
                <a:gd name="connsiteY16" fmla="*/ 695245 h 2928886"/>
                <a:gd name="connsiteX17" fmla="*/ 1765861 w 3481139"/>
                <a:gd name="connsiteY17" fmla="*/ 445951 h 2928886"/>
                <a:gd name="connsiteX18" fmla="*/ 1100322 w 3481139"/>
                <a:gd name="connsiteY18" fmla="*/ 473271 h 2928886"/>
                <a:gd name="connsiteX19" fmla="*/ 566662 w 3481139"/>
                <a:gd name="connsiteY19" fmla="*/ 1085790 h 2928886"/>
                <a:gd name="connsiteX20" fmla="*/ 431916 w 3481139"/>
                <a:gd name="connsiteY20" fmla="*/ 1338236 h 2928886"/>
                <a:gd name="connsiteX21" fmla="*/ 66359 w 3481139"/>
                <a:gd name="connsiteY21" fmla="*/ 1786460 h 2928886"/>
                <a:gd name="connsiteX22" fmla="*/ 1807 w 3481139"/>
                <a:gd name="connsiteY22" fmla="*/ 1848695 h 2928886"/>
                <a:gd name="connsiteX23" fmla="*/ 0 w 3481139"/>
                <a:gd name="connsiteY23" fmla="*/ 1850695 h 2928886"/>
                <a:gd name="connsiteX24" fmla="*/ 0 w 3481139"/>
                <a:gd name="connsiteY24" fmla="*/ 1233485 h 2928886"/>
                <a:gd name="connsiteX25" fmla="*/ 18046 w 3481139"/>
                <a:gd name="connsiteY25" fmla="*/ 1208183 h 2928886"/>
                <a:gd name="connsiteX26" fmla="*/ 65393 w 3481139"/>
                <a:gd name="connsiteY26" fmla="*/ 1130865 h 2928886"/>
                <a:gd name="connsiteX27" fmla="*/ 991384 w 3481139"/>
                <a:gd name="connsiteY27" fmla="*/ 66436 h 2928886"/>
                <a:gd name="connsiteX28" fmla="*/ 1421035 w 3481139"/>
                <a:gd name="connsiteY28" fmla="*/ 1378 h 292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481139" h="2928886">
                  <a:moveTo>
                    <a:pt x="0" y="2454676"/>
                  </a:moveTo>
                  <a:lnTo>
                    <a:pt x="23037" y="2524361"/>
                  </a:lnTo>
                  <a:cubicBezTo>
                    <a:pt x="42843" y="2573572"/>
                    <a:pt x="66005" y="2622232"/>
                    <a:pt x="92498" y="2670254"/>
                  </a:cubicBezTo>
                  <a:cubicBezTo>
                    <a:pt x="117915" y="2716294"/>
                    <a:pt x="146441" y="2761645"/>
                    <a:pt x="177819" y="2806016"/>
                  </a:cubicBezTo>
                  <a:lnTo>
                    <a:pt x="274733" y="2928886"/>
                  </a:lnTo>
                  <a:lnTo>
                    <a:pt x="0" y="2928886"/>
                  </a:lnTo>
                  <a:close/>
                  <a:moveTo>
                    <a:pt x="1421035" y="1378"/>
                  </a:moveTo>
                  <a:cubicBezTo>
                    <a:pt x="1848323" y="-14790"/>
                    <a:pt x="2262193" y="111988"/>
                    <a:pt x="2605678" y="348168"/>
                  </a:cubicBezTo>
                  <a:cubicBezTo>
                    <a:pt x="2986690" y="610157"/>
                    <a:pt x="3281171" y="1006736"/>
                    <a:pt x="3411215" y="1492067"/>
                  </a:cubicBezTo>
                  <a:cubicBezTo>
                    <a:pt x="3536497" y="1959627"/>
                    <a:pt x="3488465" y="2432119"/>
                    <a:pt x="3306857" y="2839295"/>
                  </a:cubicBezTo>
                  <a:lnTo>
                    <a:pt x="3261670" y="2928886"/>
                  </a:lnTo>
                  <a:lnTo>
                    <a:pt x="2774329" y="2928886"/>
                  </a:lnTo>
                  <a:lnTo>
                    <a:pt x="2854316" y="2802203"/>
                  </a:lnTo>
                  <a:cubicBezTo>
                    <a:pt x="2954670" y="2624813"/>
                    <a:pt x="3019198" y="2432241"/>
                    <a:pt x="3046067" y="2229848"/>
                  </a:cubicBezTo>
                  <a:cubicBezTo>
                    <a:pt x="3073918" y="2019997"/>
                    <a:pt x="3059887" y="1808433"/>
                    <a:pt x="3004330" y="1601092"/>
                  </a:cubicBezTo>
                  <a:cubicBezTo>
                    <a:pt x="2953824" y="1412601"/>
                    <a:pt x="2871570" y="1237702"/>
                    <a:pt x="2759775" y="1081112"/>
                  </a:cubicBezTo>
                  <a:cubicBezTo>
                    <a:pt x="2651938" y="930074"/>
                    <a:pt x="2519787" y="800304"/>
                    <a:pt x="2367007" y="695245"/>
                  </a:cubicBezTo>
                  <a:cubicBezTo>
                    <a:pt x="2186422" y="571040"/>
                    <a:pt x="1978537" y="484889"/>
                    <a:pt x="1765861" y="445951"/>
                  </a:cubicBezTo>
                  <a:cubicBezTo>
                    <a:pt x="1543705" y="405264"/>
                    <a:pt x="1319800" y="414462"/>
                    <a:pt x="1100322" y="473271"/>
                  </a:cubicBezTo>
                  <a:cubicBezTo>
                    <a:pt x="859826" y="537712"/>
                    <a:pt x="751918" y="727591"/>
                    <a:pt x="566662" y="1085790"/>
                  </a:cubicBezTo>
                  <a:cubicBezTo>
                    <a:pt x="524297" y="1167705"/>
                    <a:pt x="480498" y="1252403"/>
                    <a:pt x="431916" y="1338236"/>
                  </a:cubicBezTo>
                  <a:cubicBezTo>
                    <a:pt x="304892" y="1562816"/>
                    <a:pt x="167019" y="1692123"/>
                    <a:pt x="66359" y="1786460"/>
                  </a:cubicBezTo>
                  <a:cubicBezTo>
                    <a:pt x="41685" y="1809641"/>
                    <a:pt x="19588" y="1830368"/>
                    <a:pt x="1807" y="1848695"/>
                  </a:cubicBezTo>
                  <a:lnTo>
                    <a:pt x="0" y="1850695"/>
                  </a:lnTo>
                  <a:lnTo>
                    <a:pt x="0" y="1233485"/>
                  </a:lnTo>
                  <a:lnTo>
                    <a:pt x="18046" y="1208183"/>
                  </a:lnTo>
                  <a:cubicBezTo>
                    <a:pt x="33947" y="1184196"/>
                    <a:pt x="49756" y="1158514"/>
                    <a:pt x="65393" y="1130865"/>
                  </a:cubicBezTo>
                  <a:cubicBezTo>
                    <a:pt x="315656" y="688463"/>
                    <a:pt x="466320" y="207127"/>
                    <a:pt x="991384" y="66436"/>
                  </a:cubicBezTo>
                  <a:cubicBezTo>
                    <a:pt x="1134686" y="28039"/>
                    <a:pt x="1278606" y="6767"/>
                    <a:pt x="1421035" y="137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useBgFill="1">
          <p:nvSpPr>
            <p:cNvPr id="31" name="Freeform: Shape 30">
              <a:extLst>
                <a:ext uri="{FF2B5EF4-FFF2-40B4-BE49-F238E27FC236}">
                  <a16:creationId xmlns:a16="http://schemas.microsoft.com/office/drawing/2014/main" id="{A97410C4-9F35-480D-AF41-9881677BA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3804226"/>
              <a:ext cx="3664532" cy="3063253"/>
            </a:xfrm>
            <a:custGeom>
              <a:avLst/>
              <a:gdLst>
                <a:gd name="connsiteX0" fmla="*/ 1589544 w 3664532"/>
                <a:gd name="connsiteY0" fmla="*/ 1348 h 3063253"/>
                <a:gd name="connsiteX1" fmla="*/ 3592316 w 3664532"/>
                <a:gd name="connsiteY1" fmla="*/ 1577908 h 3063253"/>
                <a:gd name="connsiteX2" fmla="*/ 3464985 w 3664532"/>
                <a:gd name="connsiteY2" fmla="*/ 3019497 h 3063253"/>
                <a:gd name="connsiteX3" fmla="*/ 3441980 w 3664532"/>
                <a:gd name="connsiteY3" fmla="*/ 3063253 h 3063253"/>
                <a:gd name="connsiteX4" fmla="*/ 3180670 w 3664532"/>
                <a:gd name="connsiteY4" fmla="*/ 3063253 h 3063253"/>
                <a:gd name="connsiteX5" fmla="*/ 3224136 w 3664532"/>
                <a:gd name="connsiteY5" fmla="*/ 2966554 h 3063253"/>
                <a:gd name="connsiteX6" fmla="*/ 3355620 w 3664532"/>
                <a:gd name="connsiteY6" fmla="*/ 2437076 h 3063253"/>
                <a:gd name="connsiteX7" fmla="*/ 3363467 w 3664532"/>
                <a:gd name="connsiteY7" fmla="*/ 2076633 h 3063253"/>
                <a:gd name="connsiteX8" fmla="*/ 3304293 w 3664532"/>
                <a:gd name="connsiteY8" fmla="*/ 1722087 h 3063253"/>
                <a:gd name="connsiteX9" fmla="*/ 3182877 w 3664532"/>
                <a:gd name="connsiteY9" fmla="*/ 1384217 h 3063253"/>
                <a:gd name="connsiteX10" fmla="*/ 3001025 w 3664532"/>
                <a:gd name="connsiteY10" fmla="*/ 1074386 h 3063253"/>
                <a:gd name="connsiteX11" fmla="*/ 2477205 w 3664532"/>
                <a:gd name="connsiteY11" fmla="*/ 580474 h 3063253"/>
                <a:gd name="connsiteX12" fmla="*/ 1798691 w 3664532"/>
                <a:gd name="connsiteY12" fmla="*/ 315283 h 3063253"/>
                <a:gd name="connsiteX13" fmla="*/ 1753281 w 3664532"/>
                <a:gd name="connsiteY13" fmla="*/ 307175 h 3063253"/>
                <a:gd name="connsiteX14" fmla="*/ 1730532 w 3664532"/>
                <a:gd name="connsiteY14" fmla="*/ 303097 h 3063253"/>
                <a:gd name="connsiteX15" fmla="*/ 1707599 w 3664532"/>
                <a:gd name="connsiteY15" fmla="*/ 300231 h 3063253"/>
                <a:gd name="connsiteX16" fmla="*/ 1661716 w 3664532"/>
                <a:gd name="connsiteY16" fmla="*/ 294430 h 3063253"/>
                <a:gd name="connsiteX17" fmla="*/ 1615761 w 3664532"/>
                <a:gd name="connsiteY17" fmla="*/ 289448 h 3063253"/>
                <a:gd name="connsiteX18" fmla="*/ 1523276 w 3664532"/>
                <a:gd name="connsiteY18" fmla="*/ 282763 h 3063253"/>
                <a:gd name="connsiteX19" fmla="*/ 1430359 w 3664532"/>
                <a:gd name="connsiteY19" fmla="*/ 280699 h 3063253"/>
                <a:gd name="connsiteX20" fmla="*/ 1059060 w 3664532"/>
                <a:gd name="connsiteY20" fmla="*/ 318854 h 3063253"/>
                <a:gd name="connsiteX21" fmla="*/ 1012987 w 3664532"/>
                <a:gd name="connsiteY21" fmla="*/ 328075 h 3063253"/>
                <a:gd name="connsiteX22" fmla="*/ 968530 w 3664532"/>
                <a:gd name="connsiteY22" fmla="*/ 339260 h 3063253"/>
                <a:gd name="connsiteX23" fmla="*/ 924773 w 3664532"/>
                <a:gd name="connsiteY23" fmla="*/ 352511 h 3063253"/>
                <a:gd name="connsiteX24" fmla="*/ 881731 w 3664532"/>
                <a:gd name="connsiteY24" fmla="*/ 367896 h 3063253"/>
                <a:gd name="connsiteX25" fmla="*/ 839561 w 3664532"/>
                <a:gd name="connsiteY25" fmla="*/ 385444 h 3063253"/>
                <a:gd name="connsiteX26" fmla="*/ 798365 w 3664532"/>
                <a:gd name="connsiteY26" fmla="*/ 405276 h 3063253"/>
                <a:gd name="connsiteX27" fmla="*/ 758403 w 3664532"/>
                <a:gd name="connsiteY27" fmla="*/ 427539 h 3063253"/>
                <a:gd name="connsiteX28" fmla="*/ 719600 w 3664532"/>
                <a:gd name="connsiteY28" fmla="*/ 451961 h 3063253"/>
                <a:gd name="connsiteX29" fmla="*/ 577562 w 3664532"/>
                <a:gd name="connsiteY29" fmla="*/ 569522 h 3063253"/>
                <a:gd name="connsiteX30" fmla="*/ 456753 w 3664532"/>
                <a:gd name="connsiteY30" fmla="*/ 712062 h 3063253"/>
                <a:gd name="connsiteX31" fmla="*/ 353265 w 3664532"/>
                <a:gd name="connsiteY31" fmla="*/ 870162 h 3063253"/>
                <a:gd name="connsiteX32" fmla="*/ 305715 w 3664532"/>
                <a:gd name="connsiteY32" fmla="*/ 952522 h 3063253"/>
                <a:gd name="connsiteX33" fmla="*/ 260078 w 3664532"/>
                <a:gd name="connsiteY33" fmla="*/ 1036331 h 3063253"/>
                <a:gd name="connsiteX34" fmla="*/ 170320 w 3664532"/>
                <a:gd name="connsiteY34" fmla="*/ 1205796 h 3063253"/>
                <a:gd name="connsiteX35" fmla="*/ 124857 w 3664532"/>
                <a:gd name="connsiteY35" fmla="*/ 1290794 h 3063253"/>
                <a:gd name="connsiteX36" fmla="*/ 77228 w 3664532"/>
                <a:gd name="connsiteY36" fmla="*/ 1375573 h 3063253"/>
                <a:gd name="connsiteX37" fmla="*/ 23967 w 3664532"/>
                <a:gd name="connsiteY37" fmla="*/ 1458613 h 3063253"/>
                <a:gd name="connsiteX38" fmla="*/ 0 w 3664532"/>
                <a:gd name="connsiteY38" fmla="*/ 1490102 h 3063253"/>
                <a:gd name="connsiteX39" fmla="*/ 0 w 3664532"/>
                <a:gd name="connsiteY39" fmla="*/ 600302 h 3063253"/>
                <a:gd name="connsiteX40" fmla="*/ 7155 w 3664532"/>
                <a:gd name="connsiteY40" fmla="*/ 592928 h 3063253"/>
                <a:gd name="connsiteX41" fmla="*/ 940651 w 3664532"/>
                <a:gd name="connsiteY41" fmla="*/ 75740 h 3063253"/>
                <a:gd name="connsiteX42" fmla="*/ 1589544 w 3664532"/>
                <a:gd name="connsiteY42" fmla="*/ 1348 h 3063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664532" h="3063253">
                  <a:moveTo>
                    <a:pt x="1589544" y="1348"/>
                  </a:moveTo>
                  <a:cubicBezTo>
                    <a:pt x="2513808" y="33842"/>
                    <a:pt x="3344091" y="651520"/>
                    <a:pt x="3592316" y="1577908"/>
                  </a:cubicBezTo>
                  <a:cubicBezTo>
                    <a:pt x="3725976" y="2076733"/>
                    <a:pt x="3668729" y="2582423"/>
                    <a:pt x="3464985" y="3019497"/>
                  </a:cubicBezTo>
                  <a:lnTo>
                    <a:pt x="3441980" y="3063253"/>
                  </a:lnTo>
                  <a:lnTo>
                    <a:pt x="3180670" y="3063253"/>
                  </a:lnTo>
                  <a:lnTo>
                    <a:pt x="3224136" y="2966554"/>
                  </a:lnTo>
                  <a:cubicBezTo>
                    <a:pt x="3291771" y="2795537"/>
                    <a:pt x="3335430" y="2617005"/>
                    <a:pt x="3355620" y="2437076"/>
                  </a:cubicBezTo>
                  <a:cubicBezTo>
                    <a:pt x="3368996" y="2317218"/>
                    <a:pt x="3372310" y="2196423"/>
                    <a:pt x="3363467" y="2076633"/>
                  </a:cubicBezTo>
                  <a:cubicBezTo>
                    <a:pt x="3354557" y="1956861"/>
                    <a:pt x="3334732" y="1838125"/>
                    <a:pt x="3304293" y="1722087"/>
                  </a:cubicBezTo>
                  <a:cubicBezTo>
                    <a:pt x="3274126" y="1605975"/>
                    <a:pt x="3233351" y="1492852"/>
                    <a:pt x="3182877" y="1384217"/>
                  </a:cubicBezTo>
                  <a:cubicBezTo>
                    <a:pt x="3132588" y="1275460"/>
                    <a:pt x="3071047" y="1171897"/>
                    <a:pt x="3001025" y="1074386"/>
                  </a:cubicBezTo>
                  <a:cubicBezTo>
                    <a:pt x="2860378" y="879817"/>
                    <a:pt x="2682723" y="710135"/>
                    <a:pt x="2477205" y="580474"/>
                  </a:cubicBezTo>
                  <a:cubicBezTo>
                    <a:pt x="2271686" y="450814"/>
                    <a:pt x="2040125" y="361195"/>
                    <a:pt x="1798691" y="315283"/>
                  </a:cubicBezTo>
                  <a:lnTo>
                    <a:pt x="1753281" y="307175"/>
                  </a:lnTo>
                  <a:lnTo>
                    <a:pt x="1730532" y="303097"/>
                  </a:lnTo>
                  <a:lnTo>
                    <a:pt x="1707599" y="300231"/>
                  </a:lnTo>
                  <a:lnTo>
                    <a:pt x="1661716" y="294430"/>
                  </a:lnTo>
                  <a:cubicBezTo>
                    <a:pt x="1646462" y="292559"/>
                    <a:pt x="1631149" y="290194"/>
                    <a:pt x="1615761" y="289448"/>
                  </a:cubicBezTo>
                  <a:cubicBezTo>
                    <a:pt x="1584975" y="287377"/>
                    <a:pt x="1554157" y="284371"/>
                    <a:pt x="1523276" y="282763"/>
                  </a:cubicBezTo>
                  <a:lnTo>
                    <a:pt x="1430359" y="280699"/>
                  </a:lnTo>
                  <a:cubicBezTo>
                    <a:pt x="1306331" y="281594"/>
                    <a:pt x="1181785" y="294109"/>
                    <a:pt x="1059060" y="318854"/>
                  </a:cubicBezTo>
                  <a:lnTo>
                    <a:pt x="1012987" y="328075"/>
                  </a:lnTo>
                  <a:cubicBezTo>
                    <a:pt x="998030" y="331646"/>
                    <a:pt x="983384" y="335571"/>
                    <a:pt x="968530" y="339260"/>
                  </a:cubicBezTo>
                  <a:cubicBezTo>
                    <a:pt x="953853" y="343338"/>
                    <a:pt x="939377" y="348162"/>
                    <a:pt x="924773" y="352511"/>
                  </a:cubicBezTo>
                  <a:cubicBezTo>
                    <a:pt x="910278" y="357266"/>
                    <a:pt x="896136" y="362800"/>
                    <a:pt x="881731" y="367896"/>
                  </a:cubicBezTo>
                  <a:cubicBezTo>
                    <a:pt x="867590" y="373428"/>
                    <a:pt x="853698" y="379622"/>
                    <a:pt x="839561" y="385444"/>
                  </a:cubicBezTo>
                  <a:cubicBezTo>
                    <a:pt x="825810" y="391891"/>
                    <a:pt x="812130" y="398609"/>
                    <a:pt x="798365" y="405276"/>
                  </a:cubicBezTo>
                  <a:cubicBezTo>
                    <a:pt x="785090" y="412685"/>
                    <a:pt x="771605" y="419858"/>
                    <a:pt x="758403" y="427539"/>
                  </a:cubicBezTo>
                  <a:cubicBezTo>
                    <a:pt x="745548" y="435706"/>
                    <a:pt x="732259" y="443337"/>
                    <a:pt x="719600" y="451961"/>
                  </a:cubicBezTo>
                  <a:cubicBezTo>
                    <a:pt x="668664" y="485885"/>
                    <a:pt x="621352" y="525741"/>
                    <a:pt x="577562" y="569522"/>
                  </a:cubicBezTo>
                  <a:cubicBezTo>
                    <a:pt x="534000" y="613606"/>
                    <a:pt x="493580" y="661281"/>
                    <a:pt x="456753" y="712062"/>
                  </a:cubicBezTo>
                  <a:cubicBezTo>
                    <a:pt x="419754" y="762744"/>
                    <a:pt x="385485" y="815747"/>
                    <a:pt x="353265" y="870162"/>
                  </a:cubicBezTo>
                  <a:cubicBezTo>
                    <a:pt x="337069" y="897321"/>
                    <a:pt x="321168" y="924763"/>
                    <a:pt x="305715" y="952522"/>
                  </a:cubicBezTo>
                  <a:cubicBezTo>
                    <a:pt x="290262" y="980281"/>
                    <a:pt x="275152" y="1008238"/>
                    <a:pt x="260078" y="1036331"/>
                  </a:cubicBezTo>
                  <a:cubicBezTo>
                    <a:pt x="229846" y="1092467"/>
                    <a:pt x="200339" y="1149135"/>
                    <a:pt x="170320" y="1205796"/>
                  </a:cubicBezTo>
                  <a:lnTo>
                    <a:pt x="124857" y="1290794"/>
                  </a:lnTo>
                  <a:cubicBezTo>
                    <a:pt x="109549" y="1319095"/>
                    <a:pt x="94118" y="1347211"/>
                    <a:pt x="77228" y="1375573"/>
                  </a:cubicBezTo>
                  <a:cubicBezTo>
                    <a:pt x="60776" y="1403944"/>
                    <a:pt x="42932" y="1431630"/>
                    <a:pt x="23967" y="1458613"/>
                  </a:cubicBezTo>
                  <a:lnTo>
                    <a:pt x="0" y="1490102"/>
                  </a:lnTo>
                  <a:lnTo>
                    <a:pt x="0" y="600302"/>
                  </a:lnTo>
                  <a:lnTo>
                    <a:pt x="7155" y="592928"/>
                  </a:lnTo>
                  <a:cubicBezTo>
                    <a:pt x="261918" y="354349"/>
                    <a:pt x="578478" y="172784"/>
                    <a:pt x="940651" y="75740"/>
                  </a:cubicBezTo>
                  <a:cubicBezTo>
                    <a:pt x="1157955" y="17514"/>
                    <a:pt x="1376252" y="-6151"/>
                    <a:pt x="1589544" y="134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8" name="Content Placeholder 7">
            <a:extLst>
              <a:ext uri="{FF2B5EF4-FFF2-40B4-BE49-F238E27FC236}">
                <a16:creationId xmlns:a16="http://schemas.microsoft.com/office/drawing/2014/main" id="{1B681511-8476-5955-FE34-A98EC51E4A01}"/>
              </a:ext>
            </a:extLst>
          </p:cNvPr>
          <p:cNvSpPr>
            <a:spLocks noGrp="1"/>
          </p:cNvSpPr>
          <p:nvPr>
            <p:ph idx="1"/>
          </p:nvPr>
        </p:nvSpPr>
        <p:spPr>
          <a:xfrm>
            <a:off x="6848282" y="1845037"/>
            <a:ext cx="4996208" cy="4347419"/>
          </a:xfrm>
        </p:spPr>
        <p:txBody>
          <a:bodyPr vert="horz" lIns="91440" tIns="45720" rIns="91440" bIns="45720" rtlCol="0" anchor="ctr">
            <a:normAutofit/>
          </a:bodyPr>
          <a:lstStyle/>
          <a:p>
            <a:pPr>
              <a:spcAft>
                <a:spcPts val="600"/>
              </a:spcAft>
            </a:pPr>
            <a:r>
              <a:rPr lang="en-US" b="1" dirty="0">
                <a:solidFill>
                  <a:srgbClr val="00A0AF"/>
                </a:solidFill>
                <a:cs typeface="+mn-cs"/>
              </a:rPr>
              <a:t>Combatting Obesity</a:t>
            </a:r>
            <a:endParaRPr lang="en-US" dirty="0">
              <a:solidFill>
                <a:srgbClr val="00A0AF"/>
              </a:solidFill>
              <a:cs typeface="+mn-cs"/>
            </a:endParaRPr>
          </a:p>
          <a:p>
            <a:pPr marL="114300">
              <a:spcAft>
                <a:spcPts val="600"/>
              </a:spcAft>
            </a:pPr>
            <a:r>
              <a:rPr lang="en-US" sz="1800" dirty="0">
                <a:solidFill>
                  <a:schemeClr val="tx2"/>
                </a:solidFill>
                <a:cs typeface="+mn-cs"/>
              </a:rPr>
              <a:t>Supporting events that encourage activity and exercise.</a:t>
            </a:r>
          </a:p>
          <a:p>
            <a:pPr marL="457200" indent="-228600">
              <a:spcAft>
                <a:spcPts val="600"/>
              </a:spcAft>
              <a:buFont typeface="Arial" panose="020B0604020202020204" pitchFamily="34" charset="0"/>
              <a:buChar char="•"/>
            </a:pPr>
            <a:r>
              <a:rPr lang="en-US" sz="2000" dirty="0">
                <a:solidFill>
                  <a:schemeClr val="tx2"/>
                </a:solidFill>
                <a:latin typeface="+mn-lt"/>
                <a:cs typeface="+mn-cs"/>
              </a:rPr>
              <a:t>Family Fun Day in South Daytona.</a:t>
            </a:r>
          </a:p>
          <a:p>
            <a:pPr marL="457200" indent="-228600">
              <a:spcAft>
                <a:spcPts val="600"/>
              </a:spcAft>
              <a:buFont typeface="Arial" panose="020B0604020202020204" pitchFamily="34" charset="0"/>
              <a:buChar char="•"/>
            </a:pPr>
            <a:r>
              <a:rPr lang="en-US" sz="2000" dirty="0">
                <a:solidFill>
                  <a:schemeClr val="tx2"/>
                </a:solidFill>
                <a:latin typeface="+mn-lt"/>
                <a:cs typeface="+mn-cs"/>
              </a:rPr>
              <a:t>Freedom 5K in Daytona Beach.</a:t>
            </a:r>
          </a:p>
          <a:p>
            <a:pPr marL="457200" indent="-228600">
              <a:spcAft>
                <a:spcPts val="600"/>
              </a:spcAft>
              <a:buFont typeface="Arial" panose="020B0604020202020204" pitchFamily="34" charset="0"/>
              <a:buChar char="•"/>
            </a:pPr>
            <a:r>
              <a:rPr lang="en-US" sz="2000" dirty="0">
                <a:solidFill>
                  <a:schemeClr val="tx2"/>
                </a:solidFill>
                <a:latin typeface="+mn-lt"/>
                <a:cs typeface="+mn-cs"/>
              </a:rPr>
              <a:t>Love Your Heart 5K in Deltona.</a:t>
            </a:r>
          </a:p>
          <a:p>
            <a:pPr marL="457200" indent="-228600">
              <a:spcAft>
                <a:spcPts val="600"/>
              </a:spcAft>
              <a:buFont typeface="Arial" panose="020B0604020202020204" pitchFamily="34" charset="0"/>
              <a:buChar char="•"/>
            </a:pPr>
            <a:r>
              <a:rPr lang="en-US" sz="2000" dirty="0">
                <a:solidFill>
                  <a:schemeClr val="tx2"/>
                </a:solidFill>
                <a:cs typeface="+mn-cs"/>
              </a:rPr>
              <a:t>Head Start Family Fun Days in South Daytona and DeLand.</a:t>
            </a:r>
          </a:p>
          <a:p>
            <a:pPr marL="457200" indent="-228600">
              <a:spcAft>
                <a:spcPts val="600"/>
              </a:spcAft>
              <a:buFont typeface="Arial" panose="020B0604020202020204" pitchFamily="34" charset="0"/>
              <a:buChar char="•"/>
            </a:pPr>
            <a:r>
              <a:rPr lang="en-US" sz="2000" dirty="0" err="1">
                <a:solidFill>
                  <a:schemeClr val="tx2"/>
                </a:solidFill>
                <a:latin typeface="+mn-lt"/>
                <a:cs typeface="+mn-cs"/>
              </a:rPr>
              <a:t>Bingocize</a:t>
            </a:r>
            <a:r>
              <a:rPr lang="en-US" sz="2000" dirty="0">
                <a:solidFill>
                  <a:schemeClr val="tx2"/>
                </a:solidFill>
                <a:latin typeface="+mn-lt"/>
                <a:cs typeface="+mn-cs"/>
              </a:rPr>
              <a:t> (movement with health education </a:t>
            </a:r>
            <a:r>
              <a:rPr lang="en-US" sz="2000">
                <a:solidFill>
                  <a:schemeClr val="tx2"/>
                </a:solidFill>
                <a:latin typeface="+mn-lt"/>
                <a:cs typeface="+mn-cs"/>
              </a:rPr>
              <a:t>for seniors).</a:t>
            </a:r>
            <a:endParaRPr lang="en-US" sz="2000" dirty="0">
              <a:solidFill>
                <a:schemeClr val="tx2"/>
              </a:solidFill>
              <a:latin typeface="+mn-lt"/>
              <a:cs typeface="+mn-cs"/>
            </a:endParaRPr>
          </a:p>
        </p:txBody>
      </p:sp>
    </p:spTree>
    <p:extLst>
      <p:ext uri="{BB962C8B-B14F-4D97-AF65-F5344CB8AC3E}">
        <p14:creationId xmlns:p14="http://schemas.microsoft.com/office/powerpoint/2010/main" val="29185110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4F2FC05-7D27-410F-BDA9-ADF4831368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useBgFill="1">
        <p:nvSpPr>
          <p:cNvPr id="14" name="Rectangle 13">
            <a:extLst>
              <a:ext uri="{FF2B5EF4-FFF2-40B4-BE49-F238E27FC236}">
                <a16:creationId xmlns:a16="http://schemas.microsoft.com/office/drawing/2014/main" id="{9080D120-BD54-46E1-BA37-82F5E8089E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3" y="633619"/>
            <a:ext cx="5457817"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9D4D10D1-3847-86D5-9AC4-BF3F021571A3}"/>
              </a:ext>
            </a:extLst>
          </p:cNvPr>
          <p:cNvSpPr>
            <a:spLocks noGrp="1"/>
          </p:cNvSpPr>
          <p:nvPr>
            <p:ph type="title"/>
          </p:nvPr>
        </p:nvSpPr>
        <p:spPr>
          <a:xfrm>
            <a:off x="509580" y="917596"/>
            <a:ext cx="5257802" cy="1106424"/>
          </a:xfrm>
        </p:spPr>
        <p:txBody>
          <a:bodyPr vert="horz" lIns="91440" tIns="45720" rIns="91440" bIns="45720" rtlCol="0" anchor="ctr">
            <a:noAutofit/>
          </a:bodyPr>
          <a:lstStyle/>
          <a:p>
            <a:r>
              <a:rPr lang="en-US" b="1" kern="1200" dirty="0">
                <a:solidFill>
                  <a:srgbClr val="00A0AF"/>
                </a:solidFill>
                <a:latin typeface="Dreaming Outloud Pro" panose="020F0502020204030204" pitchFamily="66" charset="0"/>
                <a:cs typeface="Dreaming Outloud Pro" panose="020F0502020204030204" pitchFamily="66" charset="0"/>
              </a:rPr>
              <a:t>Going beyond our buildings…</a:t>
            </a:r>
            <a:endParaRPr lang="en-US" b="1" kern="1200" dirty="0">
              <a:solidFill>
                <a:srgbClr val="00A0AF"/>
              </a:solidFill>
              <a:latin typeface="+mj-lt"/>
              <a:ea typeface="+mj-ea"/>
              <a:cs typeface="+mj-cs"/>
            </a:endParaRPr>
          </a:p>
        </p:txBody>
      </p:sp>
      <p:sp>
        <p:nvSpPr>
          <p:cNvPr id="16" name="Rectangle 15">
            <a:extLst>
              <a:ext uri="{FF2B5EF4-FFF2-40B4-BE49-F238E27FC236}">
                <a16:creationId xmlns:a16="http://schemas.microsoft.com/office/drawing/2014/main" id="{81D83946-74FA-498A-AC80-9926F041B5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5" y="118153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5060D983-8B52-443A-8183-2A1DE0561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6" y="2185416"/>
            <a:ext cx="4446484"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409429B6-BAC3-0920-04A1-60B138206513}"/>
              </a:ext>
            </a:extLst>
          </p:cNvPr>
          <p:cNvSpPr>
            <a:spLocks noGrp="1"/>
          </p:cNvSpPr>
          <p:nvPr>
            <p:ph idx="1"/>
          </p:nvPr>
        </p:nvSpPr>
        <p:spPr>
          <a:xfrm>
            <a:off x="841246" y="2368296"/>
            <a:ext cx="4607052" cy="3502152"/>
          </a:xfrm>
        </p:spPr>
        <p:txBody>
          <a:bodyPr vert="horz" lIns="91440" tIns="45720" rIns="91440" bIns="45720" rtlCol="0">
            <a:normAutofit/>
          </a:bodyPr>
          <a:lstStyle/>
          <a:p>
            <a:pPr>
              <a:spcAft>
                <a:spcPts val="600"/>
              </a:spcAft>
            </a:pPr>
            <a:r>
              <a:rPr lang="en-US" b="1" dirty="0">
                <a:solidFill>
                  <a:srgbClr val="00A0AF"/>
                </a:solidFill>
                <a:cs typeface="+mn-cs"/>
              </a:rPr>
              <a:t>Protecting vulnerable populations</a:t>
            </a:r>
          </a:p>
          <a:p>
            <a:pPr marL="457200" indent="-228600">
              <a:spcAft>
                <a:spcPts val="600"/>
              </a:spcAft>
              <a:buFont typeface="Arial" panose="020B0604020202020204" pitchFamily="34" charset="0"/>
              <a:buChar char="•"/>
            </a:pPr>
            <a:r>
              <a:rPr lang="en-US" sz="1800" dirty="0">
                <a:cs typeface="+mn-cs"/>
              </a:rPr>
              <a:t>Healthy living series with seniors.</a:t>
            </a:r>
          </a:p>
          <a:p>
            <a:pPr marL="457200" indent="-228600">
              <a:spcAft>
                <a:spcPts val="600"/>
              </a:spcAft>
              <a:buFont typeface="Arial" panose="020B0604020202020204" pitchFamily="34" charset="0"/>
              <a:buChar char="•"/>
            </a:pPr>
            <a:r>
              <a:rPr lang="en-US" sz="1800" dirty="0">
                <a:cs typeface="+mn-cs"/>
              </a:rPr>
              <a:t>Encouraging nutritious celebrations at daycare.</a:t>
            </a:r>
          </a:p>
          <a:p>
            <a:pPr marL="457200" indent="-228600">
              <a:spcAft>
                <a:spcPts val="600"/>
              </a:spcAft>
              <a:buFont typeface="Arial" panose="020B0604020202020204" pitchFamily="34" charset="0"/>
              <a:buChar char="•"/>
            </a:pPr>
            <a:r>
              <a:rPr lang="en-US" sz="1800" dirty="0">
                <a:cs typeface="+mn-cs"/>
              </a:rPr>
              <a:t>Working with schools on nutritious lunch options.</a:t>
            </a:r>
          </a:p>
          <a:p>
            <a:pPr marL="457200" indent="-228600">
              <a:spcAft>
                <a:spcPts val="600"/>
              </a:spcAft>
              <a:buFont typeface="Arial" panose="020B0604020202020204" pitchFamily="34" charset="0"/>
              <a:buChar char="•"/>
            </a:pPr>
            <a:r>
              <a:rPr lang="en-US" sz="1800" dirty="0">
                <a:cs typeface="+mn-cs"/>
              </a:rPr>
              <a:t>Nutritious options at food pantries.</a:t>
            </a:r>
          </a:p>
        </p:txBody>
      </p:sp>
      <p:pic>
        <p:nvPicPr>
          <p:cNvPr id="3" name="Picture 2" descr="A picture containing text, person, store, shop&#10;&#10;Description automatically generated">
            <a:extLst>
              <a:ext uri="{FF2B5EF4-FFF2-40B4-BE49-F238E27FC236}">
                <a16:creationId xmlns:a16="http://schemas.microsoft.com/office/drawing/2014/main" id="{B18647EB-AC7D-508E-1472-0B6A7BBB134C}"/>
              </a:ext>
            </a:extLst>
          </p:cNvPr>
          <p:cNvPicPr>
            <a:picLocks noChangeAspect="1"/>
          </p:cNvPicPr>
          <p:nvPr/>
        </p:nvPicPr>
        <p:blipFill>
          <a:blip r:embed="rId2" cstate="print">
            <a:extLst>
              <a:ext uri="{28A0092B-C50C-407E-A947-70E740481C1C}">
                <a14:useLocalDpi xmlns:a14="http://schemas.microsoft.com/office/drawing/2010/main" val="0"/>
              </a:ext>
            </a:extLst>
          </a:blip>
          <a:srcRect r="3" b="18467"/>
          <a:stretch/>
        </p:blipFill>
        <p:spPr>
          <a:xfrm>
            <a:off x="6324599" y="10"/>
            <a:ext cx="5457817" cy="3337549"/>
          </a:xfrm>
          <a:prstGeom prst="rect">
            <a:avLst/>
          </a:prstGeom>
        </p:spPr>
      </p:pic>
      <p:pic>
        <p:nvPicPr>
          <p:cNvPr id="7" name="Picture 6" descr="A group of people sitting at tables&#10;&#10;Description automatically generated with low confidence">
            <a:extLst>
              <a:ext uri="{FF2B5EF4-FFF2-40B4-BE49-F238E27FC236}">
                <a16:creationId xmlns:a16="http://schemas.microsoft.com/office/drawing/2014/main" id="{53A3B42D-7DD8-C730-6B45-FCB134FE44B5}"/>
              </a:ext>
            </a:extLst>
          </p:cNvPr>
          <p:cNvPicPr>
            <a:picLocks noChangeAspect="1"/>
          </p:cNvPicPr>
          <p:nvPr/>
        </p:nvPicPr>
        <p:blipFill>
          <a:blip r:embed="rId3" cstate="print">
            <a:extLst>
              <a:ext uri="{28A0092B-C50C-407E-A947-70E740481C1C}">
                <a14:useLocalDpi xmlns:a14="http://schemas.microsoft.com/office/drawing/2010/main" val="0"/>
              </a:ext>
            </a:extLst>
          </a:blip>
          <a:srcRect l="4029" r="10118" b="-1"/>
          <a:stretch/>
        </p:blipFill>
        <p:spPr>
          <a:xfrm>
            <a:off x="6324590" y="3520439"/>
            <a:ext cx="5457817" cy="3337561"/>
          </a:xfrm>
          <a:prstGeom prst="rect">
            <a:avLst/>
          </a:prstGeom>
        </p:spPr>
      </p:pic>
    </p:spTree>
    <p:extLst>
      <p:ext uri="{BB962C8B-B14F-4D97-AF65-F5344CB8AC3E}">
        <p14:creationId xmlns:p14="http://schemas.microsoft.com/office/powerpoint/2010/main" val="3761801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7">
            <a:extLst>
              <a:ext uri="{FF2B5EF4-FFF2-40B4-BE49-F238E27FC236}">
                <a16:creationId xmlns:a16="http://schemas.microsoft.com/office/drawing/2014/main" id="{464B9314-89EA-BB84-1B9C-DDB6D5AF26BD}"/>
              </a:ext>
            </a:extLst>
          </p:cNvPr>
          <p:cNvSpPr txBox="1">
            <a:spLocks/>
          </p:cNvSpPr>
          <p:nvPr/>
        </p:nvSpPr>
        <p:spPr>
          <a:xfrm>
            <a:off x="680320" y="964095"/>
            <a:ext cx="11175617" cy="4972093"/>
          </a:xfrm>
          <a:prstGeom prst="rect">
            <a:avLst/>
          </a:prstGeom>
        </p:spPr>
        <p:txBody>
          <a:bodyPr/>
          <a:lstStyle>
            <a:lvl1pPr marL="0" indent="0" algn="l" defTabSz="914400" rtl="0" eaLnBrk="1" latinLnBrk="0" hangingPunct="1">
              <a:lnSpc>
                <a:spcPct val="90000"/>
              </a:lnSpc>
              <a:spcBef>
                <a:spcPts val="1000"/>
              </a:spcBef>
              <a:buFontTx/>
              <a:buNone/>
              <a:defRPr sz="2800" kern="1200" baseline="0">
                <a:solidFill>
                  <a:schemeClr val="tx1"/>
                </a:solidFill>
                <a:latin typeface="Trebuchet MS" panose="020B0603020202020204" pitchFamily="34" charset="0"/>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A0AF"/>
                </a:solidFill>
                <a:effectLst/>
                <a:uLnTx/>
                <a:uFillTx/>
                <a:latin typeface="Arial" panose="020B0604020202020204" pitchFamily="34" charset="0"/>
                <a:ea typeface="+mn-ea"/>
                <a:cs typeface="Arial" panose="020B0604020202020204" pitchFamily="34" charset="0"/>
              </a:rPr>
              <a:t>Our Why?</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Because the leading cause of death in Volusia County is heart disease (22.5%). Volusia County’s is higher than the state average at 190 people per 100,000. The state average is 146 people per 100,000.</a:t>
            </a: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Best way to fight heart disease is good nutrition and exercise.</a:t>
            </a:r>
          </a:p>
        </p:txBody>
      </p:sp>
      <p:graphicFrame>
        <p:nvGraphicFramePr>
          <p:cNvPr id="5" name="Chart 4">
            <a:extLst>
              <a:ext uri="{FF2B5EF4-FFF2-40B4-BE49-F238E27FC236}">
                <a16:creationId xmlns:a16="http://schemas.microsoft.com/office/drawing/2014/main" id="{AE5E9ED6-14AC-2973-B698-082DD1DC75B4}"/>
              </a:ext>
            </a:extLst>
          </p:cNvPr>
          <p:cNvGraphicFramePr/>
          <p:nvPr/>
        </p:nvGraphicFramePr>
        <p:xfrm>
          <a:off x="5198165" y="259683"/>
          <a:ext cx="6313514" cy="58429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875795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EBC18B6-E5C3-4AD1-97A4-E6A3477A0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itle 2">
            <a:extLst>
              <a:ext uri="{FF2B5EF4-FFF2-40B4-BE49-F238E27FC236}">
                <a16:creationId xmlns:a16="http://schemas.microsoft.com/office/drawing/2014/main" id="{0AED8A04-B3FA-414C-87FE-F48211075AAD}"/>
              </a:ext>
            </a:extLst>
          </p:cNvPr>
          <p:cNvSpPr>
            <a:spLocks noGrp="1"/>
          </p:cNvSpPr>
          <p:nvPr>
            <p:ph type="title"/>
          </p:nvPr>
        </p:nvSpPr>
        <p:spPr>
          <a:xfrm>
            <a:off x="530586" y="259577"/>
            <a:ext cx="6964367" cy="1545336"/>
          </a:xfrm>
        </p:spPr>
        <p:txBody>
          <a:bodyPr vert="horz" lIns="91440" tIns="45720" rIns="91440" bIns="45720" rtlCol="0" anchor="b">
            <a:normAutofit/>
          </a:bodyPr>
          <a:lstStyle/>
          <a:p>
            <a:r>
              <a:rPr lang="en-US" b="1" kern="1200" dirty="0">
                <a:solidFill>
                  <a:srgbClr val="00A0AF"/>
                </a:solidFill>
                <a:latin typeface="Dreaming Outloud Pro" panose="020F0502020204030204" pitchFamily="66" charset="0"/>
                <a:cs typeface="Dreaming Outloud Pro" panose="020F0502020204030204" pitchFamily="66" charset="0"/>
              </a:rPr>
              <a:t>Going beyond our buildings…</a:t>
            </a:r>
            <a:endParaRPr lang="en-US" b="1" kern="1200" dirty="0">
              <a:solidFill>
                <a:srgbClr val="00A0AF"/>
              </a:solidFill>
              <a:latin typeface="+mj-lt"/>
              <a:ea typeface="+mj-ea"/>
              <a:cs typeface="+mj-cs"/>
            </a:endParaRPr>
          </a:p>
        </p:txBody>
      </p:sp>
      <p:sp>
        <p:nvSpPr>
          <p:cNvPr id="18" name="Rectangle 17">
            <a:extLst>
              <a:ext uri="{FF2B5EF4-FFF2-40B4-BE49-F238E27FC236}">
                <a16:creationId xmlns:a16="http://schemas.microsoft.com/office/drawing/2014/main" id="{136A4AB6-B72B-4CC6-ADCF-BE807B6C3D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039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picture containing grass, sky, outdoor, truck&#10;&#10;Description automatically generated">
            <a:extLst>
              <a:ext uri="{FF2B5EF4-FFF2-40B4-BE49-F238E27FC236}">
                <a16:creationId xmlns:a16="http://schemas.microsoft.com/office/drawing/2014/main" id="{3342C07E-844F-32FA-0FEE-272D0E95EE10}"/>
              </a:ext>
            </a:extLst>
          </p:cNvPr>
          <p:cNvPicPr>
            <a:picLocks noChangeAspect="1"/>
          </p:cNvPicPr>
          <p:nvPr/>
        </p:nvPicPr>
        <p:blipFill>
          <a:blip r:embed="rId3" cstate="print">
            <a:extLst>
              <a:ext uri="{28A0092B-C50C-407E-A947-70E740481C1C}">
                <a14:useLocalDpi xmlns:a14="http://schemas.microsoft.com/office/drawing/2010/main" val="0"/>
              </a:ext>
            </a:extLst>
          </a:blip>
          <a:srcRect t="25482" b="4524"/>
          <a:stretch/>
        </p:blipFill>
        <p:spPr>
          <a:xfrm>
            <a:off x="7684008" y="1"/>
            <a:ext cx="4507992" cy="2240280"/>
          </a:xfrm>
          <a:prstGeom prst="rect">
            <a:avLst/>
          </a:prstGeom>
        </p:spPr>
      </p:pic>
      <p:sp>
        <p:nvSpPr>
          <p:cNvPr id="20" name="Rectangle 19">
            <a:extLst>
              <a:ext uri="{FF2B5EF4-FFF2-40B4-BE49-F238E27FC236}">
                <a16:creationId xmlns:a16="http://schemas.microsoft.com/office/drawing/2014/main" id="{B35D540D-9486-4236-952A-F72DC52D79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792"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1B681511-8476-5955-FE34-A98EC51E4A01}"/>
              </a:ext>
            </a:extLst>
          </p:cNvPr>
          <p:cNvSpPr>
            <a:spLocks noGrp="1"/>
          </p:cNvSpPr>
          <p:nvPr>
            <p:ph idx="1"/>
          </p:nvPr>
        </p:nvSpPr>
        <p:spPr>
          <a:xfrm>
            <a:off x="612648" y="3355848"/>
            <a:ext cx="6272784" cy="2825496"/>
          </a:xfrm>
        </p:spPr>
        <p:txBody>
          <a:bodyPr vert="horz" lIns="91440" tIns="45720" rIns="91440" bIns="45720" rtlCol="0">
            <a:normAutofit/>
          </a:bodyPr>
          <a:lstStyle/>
          <a:p>
            <a:pPr>
              <a:spcAft>
                <a:spcPts val="600"/>
              </a:spcAft>
            </a:pPr>
            <a:r>
              <a:rPr lang="en-US" b="1" dirty="0">
                <a:solidFill>
                  <a:srgbClr val="00A0AF"/>
                </a:solidFill>
                <a:cs typeface="+mn-cs"/>
              </a:rPr>
              <a:t>Access to Cancer Care</a:t>
            </a:r>
          </a:p>
          <a:p>
            <a:pPr>
              <a:spcAft>
                <a:spcPts val="600"/>
              </a:spcAft>
            </a:pPr>
            <a:r>
              <a:rPr lang="en-US" sz="1800" dirty="0">
                <a:cs typeface="+mn-cs"/>
              </a:rPr>
              <a:t>Florida Breast &amp; Cervical</a:t>
            </a:r>
          </a:p>
          <a:p>
            <a:pPr marL="457200" indent="-228600">
              <a:spcAft>
                <a:spcPts val="600"/>
              </a:spcAft>
              <a:buFont typeface="Arial" panose="020B0604020202020204" pitchFamily="34" charset="0"/>
              <a:buChar char="•"/>
            </a:pPr>
            <a:r>
              <a:rPr lang="en-US" sz="1800" dirty="0">
                <a:latin typeface="+mn-lt"/>
                <a:cs typeface="+mn-cs"/>
              </a:rPr>
              <a:t>Uninsured women receive free screenings.</a:t>
            </a:r>
          </a:p>
          <a:p>
            <a:pPr marL="457200" indent="-228600">
              <a:spcAft>
                <a:spcPts val="600"/>
              </a:spcAft>
              <a:buFont typeface="Arial" panose="020B0604020202020204" pitchFamily="34" charset="0"/>
              <a:buChar char="•"/>
            </a:pPr>
            <a:r>
              <a:rPr lang="en-US" sz="1800" dirty="0">
                <a:latin typeface="+mn-lt"/>
                <a:cs typeface="+mn-cs"/>
              </a:rPr>
              <a:t>DOH-Volusia share the program in public spaces like libraries.</a:t>
            </a:r>
          </a:p>
          <a:p>
            <a:pPr marL="457200" indent="-228600">
              <a:spcAft>
                <a:spcPts val="600"/>
              </a:spcAft>
              <a:buFont typeface="Arial" panose="020B0604020202020204" pitchFamily="34" charset="0"/>
              <a:buChar char="•"/>
            </a:pPr>
            <a:r>
              <a:rPr lang="en-US" sz="1800" dirty="0" err="1">
                <a:latin typeface="+mn-lt"/>
                <a:cs typeface="+mn-cs"/>
              </a:rPr>
              <a:t>Mammolink</a:t>
            </a:r>
            <a:r>
              <a:rPr lang="en-US" sz="1800" dirty="0">
                <a:latin typeface="+mn-lt"/>
                <a:cs typeface="+mn-cs"/>
              </a:rPr>
              <a:t> bus will take free screenings where needed.</a:t>
            </a:r>
          </a:p>
          <a:p>
            <a:pPr lvl="1" indent="-228600">
              <a:spcAft>
                <a:spcPts val="600"/>
              </a:spcAft>
              <a:buFont typeface="Arial" panose="020B0604020202020204" pitchFamily="34" charset="0"/>
              <a:buChar char="•"/>
            </a:pPr>
            <a:endParaRPr lang="en-US" sz="2000" dirty="0">
              <a:latin typeface="+mn-lt"/>
              <a:cs typeface="+mn-cs"/>
            </a:endParaRPr>
          </a:p>
          <a:p>
            <a:pPr marL="228600" lvl="1">
              <a:spcAft>
                <a:spcPts val="600"/>
              </a:spcAft>
            </a:pPr>
            <a:endParaRPr lang="en-US" sz="2000" dirty="0">
              <a:latin typeface="+mn-lt"/>
              <a:cs typeface="+mn-cs"/>
            </a:endParaRPr>
          </a:p>
          <a:p>
            <a:pPr marL="914400" lvl="1" indent="-228600">
              <a:spcAft>
                <a:spcPts val="600"/>
              </a:spcAft>
              <a:buFont typeface="Arial" panose="020B0604020202020204" pitchFamily="34" charset="0"/>
              <a:buChar char="•"/>
            </a:pPr>
            <a:endParaRPr lang="en-US" sz="2000" dirty="0">
              <a:latin typeface="+mn-lt"/>
              <a:cs typeface="+mn-cs"/>
            </a:endParaRPr>
          </a:p>
        </p:txBody>
      </p:sp>
      <p:pic>
        <p:nvPicPr>
          <p:cNvPr id="11" name="Picture 10" descr="A group of people smiling&#10;&#10;Description automatically generated with low confidence">
            <a:extLst>
              <a:ext uri="{FF2B5EF4-FFF2-40B4-BE49-F238E27FC236}">
                <a16:creationId xmlns:a16="http://schemas.microsoft.com/office/drawing/2014/main" id="{0E4E0C6D-6806-3DF9-84EA-D8109737015F}"/>
              </a:ext>
            </a:extLst>
          </p:cNvPr>
          <p:cNvPicPr>
            <a:picLocks noChangeAspect="1"/>
          </p:cNvPicPr>
          <p:nvPr/>
        </p:nvPicPr>
        <p:blipFill>
          <a:blip r:embed="rId4" cstate="print">
            <a:extLst>
              <a:ext uri="{28A0092B-C50C-407E-A947-70E740481C1C}">
                <a14:useLocalDpi xmlns:a14="http://schemas.microsoft.com/office/drawing/2010/main" val="0"/>
              </a:ext>
            </a:extLst>
          </a:blip>
          <a:srcRect t="1078" b="10574"/>
          <a:stretch/>
        </p:blipFill>
        <p:spPr>
          <a:xfrm>
            <a:off x="7684008" y="2308860"/>
            <a:ext cx="4507992" cy="2240280"/>
          </a:xfrm>
          <a:prstGeom prst="rect">
            <a:avLst/>
          </a:prstGeom>
        </p:spPr>
      </p:pic>
      <p:pic>
        <p:nvPicPr>
          <p:cNvPr id="4" name="Picture 3" descr="A person handing a person a piece of paper&#10;&#10;Description automatically generated with low confidence">
            <a:extLst>
              <a:ext uri="{FF2B5EF4-FFF2-40B4-BE49-F238E27FC236}">
                <a16:creationId xmlns:a16="http://schemas.microsoft.com/office/drawing/2014/main" id="{4849E6DF-407B-BCD1-E758-6776DC58AD19}"/>
              </a:ext>
            </a:extLst>
          </p:cNvPr>
          <p:cNvPicPr>
            <a:picLocks noChangeAspect="1"/>
          </p:cNvPicPr>
          <p:nvPr/>
        </p:nvPicPr>
        <p:blipFill>
          <a:blip r:embed="rId5" cstate="print">
            <a:extLst>
              <a:ext uri="{28A0092B-C50C-407E-A947-70E740481C1C}">
                <a14:useLocalDpi xmlns:a14="http://schemas.microsoft.com/office/drawing/2010/main" val="0"/>
              </a:ext>
            </a:extLst>
          </a:blip>
          <a:srcRect t="9500" b="13152"/>
          <a:stretch/>
        </p:blipFill>
        <p:spPr>
          <a:xfrm>
            <a:off x="7684008" y="4617720"/>
            <a:ext cx="4507992" cy="2240280"/>
          </a:xfrm>
          <a:prstGeom prst="rect">
            <a:avLst/>
          </a:prstGeom>
        </p:spPr>
      </p:pic>
    </p:spTree>
    <p:extLst>
      <p:ext uri="{BB962C8B-B14F-4D97-AF65-F5344CB8AC3E}">
        <p14:creationId xmlns:p14="http://schemas.microsoft.com/office/powerpoint/2010/main" val="1835469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9B9E8A9-352D-4DCB-9485-C777000D4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itle 2">
            <a:extLst>
              <a:ext uri="{FF2B5EF4-FFF2-40B4-BE49-F238E27FC236}">
                <a16:creationId xmlns:a16="http://schemas.microsoft.com/office/drawing/2014/main" id="{0AED8A04-B3FA-414C-87FE-F48211075AAD}"/>
              </a:ext>
            </a:extLst>
          </p:cNvPr>
          <p:cNvSpPr>
            <a:spLocks noGrp="1"/>
          </p:cNvSpPr>
          <p:nvPr>
            <p:ph type="title"/>
          </p:nvPr>
        </p:nvSpPr>
        <p:spPr>
          <a:xfrm>
            <a:off x="612648" y="601133"/>
            <a:ext cx="7901310" cy="1536192"/>
          </a:xfrm>
        </p:spPr>
        <p:txBody>
          <a:bodyPr vert="horz" lIns="91440" tIns="45720" rIns="91440" bIns="45720" rtlCol="0" anchor="b">
            <a:normAutofit/>
          </a:bodyPr>
          <a:lstStyle/>
          <a:p>
            <a:r>
              <a:rPr lang="en-US" b="1" kern="1200" dirty="0">
                <a:solidFill>
                  <a:srgbClr val="00A0AF"/>
                </a:solidFill>
                <a:latin typeface="Dreaming Outloud Pro" panose="020F0502020204030204" pitchFamily="66" charset="0"/>
                <a:cs typeface="Dreaming Outloud Pro" panose="020F0502020204030204" pitchFamily="66" charset="0"/>
              </a:rPr>
              <a:t>Going beyond our buildings…</a:t>
            </a:r>
            <a:endParaRPr lang="en-US" b="1" dirty="0">
              <a:solidFill>
                <a:srgbClr val="00A0AF"/>
              </a:solidFill>
              <a:latin typeface="+mj-lt"/>
            </a:endParaRPr>
          </a:p>
        </p:txBody>
      </p:sp>
      <p:sp>
        <p:nvSpPr>
          <p:cNvPr id="15" name="Rectangle 14">
            <a:extLst>
              <a:ext uri="{FF2B5EF4-FFF2-40B4-BE49-F238E27FC236}">
                <a16:creationId xmlns:a16="http://schemas.microsoft.com/office/drawing/2014/main" id="{C2A9B0E5-C2C1-4B85-99A9-117A659D5F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A8AEACA-9535-4BE8-A91B-8BE82BA54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group of colored pencils&#10;&#10;Description automatically generated with medium confidence">
            <a:extLst>
              <a:ext uri="{FF2B5EF4-FFF2-40B4-BE49-F238E27FC236}">
                <a16:creationId xmlns:a16="http://schemas.microsoft.com/office/drawing/2014/main" id="{F329B637-CB0D-D4D0-FDCF-A7D07195083F}"/>
              </a:ext>
            </a:extLst>
          </p:cNvPr>
          <p:cNvPicPr>
            <a:picLocks noChangeAspect="1"/>
          </p:cNvPicPr>
          <p:nvPr/>
        </p:nvPicPr>
        <p:blipFill>
          <a:blip r:embed="rId3"/>
          <a:stretch>
            <a:fillRect/>
          </a:stretch>
        </p:blipFill>
        <p:spPr>
          <a:xfrm>
            <a:off x="8025418" y="331310"/>
            <a:ext cx="3269328" cy="3097689"/>
          </a:xfrm>
          <a:prstGeom prst="rect">
            <a:avLst/>
          </a:prstGeom>
        </p:spPr>
      </p:pic>
      <p:sp>
        <p:nvSpPr>
          <p:cNvPr id="8" name="Content Placeholder 7">
            <a:extLst>
              <a:ext uri="{FF2B5EF4-FFF2-40B4-BE49-F238E27FC236}">
                <a16:creationId xmlns:a16="http://schemas.microsoft.com/office/drawing/2014/main" id="{1B681511-8476-5955-FE34-A98EC51E4A01}"/>
              </a:ext>
            </a:extLst>
          </p:cNvPr>
          <p:cNvSpPr>
            <a:spLocks noGrp="1"/>
          </p:cNvSpPr>
          <p:nvPr>
            <p:ph idx="1"/>
          </p:nvPr>
        </p:nvSpPr>
        <p:spPr>
          <a:xfrm>
            <a:off x="612648" y="3355848"/>
            <a:ext cx="6272784" cy="2825496"/>
          </a:xfrm>
        </p:spPr>
        <p:txBody>
          <a:bodyPr vert="horz" lIns="91440" tIns="45720" rIns="91440" bIns="45720" rtlCol="0">
            <a:normAutofit/>
          </a:bodyPr>
          <a:lstStyle/>
          <a:p>
            <a:pPr>
              <a:spcAft>
                <a:spcPts val="600"/>
              </a:spcAft>
            </a:pPr>
            <a:r>
              <a:rPr lang="en-US" b="1" dirty="0">
                <a:solidFill>
                  <a:srgbClr val="00A0AF"/>
                </a:solidFill>
                <a:cs typeface="+mn-cs"/>
              </a:rPr>
              <a:t>Tobacco Education</a:t>
            </a:r>
          </a:p>
          <a:p>
            <a:pPr marL="457200" indent="-228600">
              <a:spcAft>
                <a:spcPts val="600"/>
              </a:spcAft>
              <a:buFont typeface="Arial" panose="020B0604020202020204" pitchFamily="34" charset="0"/>
              <a:buChar char="•"/>
            </a:pPr>
            <a:r>
              <a:rPr lang="en-US" sz="1800" dirty="0">
                <a:cs typeface="+mn-cs"/>
              </a:rPr>
              <a:t>Anti-vaping Coalition with One Voice for Volusia—working on teen education.</a:t>
            </a:r>
          </a:p>
          <a:p>
            <a:pPr marL="457200" indent="-228600">
              <a:spcAft>
                <a:spcPts val="600"/>
              </a:spcAft>
              <a:buFont typeface="Arial" panose="020B0604020202020204" pitchFamily="34" charset="0"/>
              <a:buChar char="•"/>
            </a:pPr>
            <a:r>
              <a:rPr lang="en-US" sz="1800" dirty="0">
                <a:cs typeface="+mn-cs"/>
              </a:rPr>
              <a:t>Tobacco Free Florida partnership.</a:t>
            </a:r>
          </a:p>
          <a:p>
            <a:pPr marL="457200" indent="-228600">
              <a:spcAft>
                <a:spcPts val="600"/>
              </a:spcAft>
              <a:buFont typeface="Arial" panose="020B0604020202020204" pitchFamily="34" charset="0"/>
              <a:buChar char="•"/>
            </a:pPr>
            <a:r>
              <a:rPr lang="en-US" sz="1800" dirty="0">
                <a:cs typeface="+mn-cs"/>
              </a:rPr>
              <a:t>Free diapers, wipes for mom’s who quit.</a:t>
            </a:r>
          </a:p>
          <a:p>
            <a:pPr marL="457200" indent="-228600">
              <a:spcAft>
                <a:spcPts val="600"/>
              </a:spcAft>
              <a:buFont typeface="Arial" panose="020B0604020202020204" pitchFamily="34" charset="0"/>
              <a:buChar char="•"/>
            </a:pPr>
            <a:r>
              <a:rPr lang="en-US" sz="1800" dirty="0">
                <a:cs typeface="+mn-cs"/>
              </a:rPr>
              <a:t>Tools to Quit classes.</a:t>
            </a:r>
          </a:p>
        </p:txBody>
      </p:sp>
      <p:pic>
        <p:nvPicPr>
          <p:cNvPr id="3" name="Picture 2" descr="Text&#10;&#10;Description automatically generated">
            <a:extLst>
              <a:ext uri="{FF2B5EF4-FFF2-40B4-BE49-F238E27FC236}">
                <a16:creationId xmlns:a16="http://schemas.microsoft.com/office/drawing/2014/main" id="{C37AE737-032B-E878-E62A-2CF496CE4401}"/>
              </a:ext>
            </a:extLst>
          </p:cNvPr>
          <p:cNvPicPr>
            <a:picLocks noChangeAspect="1"/>
          </p:cNvPicPr>
          <p:nvPr/>
        </p:nvPicPr>
        <p:blipFill>
          <a:blip r:embed="rId4"/>
          <a:stretch>
            <a:fillRect/>
          </a:stretch>
        </p:blipFill>
        <p:spPr>
          <a:xfrm>
            <a:off x="6480132" y="3661409"/>
            <a:ext cx="5433649" cy="2825496"/>
          </a:xfrm>
          <a:prstGeom prst="rect">
            <a:avLst/>
          </a:prstGeom>
        </p:spPr>
      </p:pic>
    </p:spTree>
    <p:extLst>
      <p:ext uri="{BB962C8B-B14F-4D97-AF65-F5344CB8AC3E}">
        <p14:creationId xmlns:p14="http://schemas.microsoft.com/office/powerpoint/2010/main" val="5746977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7">
            <a:extLst>
              <a:ext uri="{FF2B5EF4-FFF2-40B4-BE49-F238E27FC236}">
                <a16:creationId xmlns:a16="http://schemas.microsoft.com/office/drawing/2014/main" id="{464B9314-89EA-BB84-1B9C-DDB6D5AF26BD}"/>
              </a:ext>
            </a:extLst>
          </p:cNvPr>
          <p:cNvSpPr txBox="1">
            <a:spLocks/>
          </p:cNvSpPr>
          <p:nvPr/>
        </p:nvSpPr>
        <p:spPr>
          <a:xfrm>
            <a:off x="680320" y="964095"/>
            <a:ext cx="11175617" cy="4972093"/>
          </a:xfrm>
          <a:prstGeom prst="rect">
            <a:avLst/>
          </a:prstGeom>
        </p:spPr>
        <p:txBody>
          <a:bodyPr/>
          <a:lstStyle>
            <a:lvl1pPr marL="0" indent="0" algn="l" defTabSz="914400" rtl="0" eaLnBrk="1" latinLnBrk="0" hangingPunct="1">
              <a:lnSpc>
                <a:spcPct val="90000"/>
              </a:lnSpc>
              <a:spcBef>
                <a:spcPts val="1000"/>
              </a:spcBef>
              <a:buFontTx/>
              <a:buNone/>
              <a:defRPr sz="2800" kern="1200" baseline="0">
                <a:solidFill>
                  <a:schemeClr val="tx1"/>
                </a:solidFill>
                <a:latin typeface="Trebuchet MS" panose="020B0603020202020204" pitchFamily="34" charset="0"/>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A0AF"/>
                </a:solidFill>
                <a:effectLst/>
                <a:uLnTx/>
                <a:uFillTx/>
                <a:latin typeface="Arial" panose="020B0604020202020204" pitchFamily="34" charset="0"/>
                <a:ea typeface="+mn-ea"/>
                <a:cs typeface="Arial" panose="020B0604020202020204" pitchFamily="34" charset="0"/>
              </a:rPr>
              <a:t>Why?</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Because the second leading cause of death in Volusia County is cancer disease (18.4%).</a:t>
            </a: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Best way to combat cancer is through early detection and education on the negative effects of tobacco use.</a:t>
            </a:r>
          </a:p>
        </p:txBody>
      </p:sp>
    </p:spTree>
    <p:extLst>
      <p:ext uri="{BB962C8B-B14F-4D97-AF65-F5344CB8AC3E}">
        <p14:creationId xmlns:p14="http://schemas.microsoft.com/office/powerpoint/2010/main" val="8153618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itle 2">
            <a:extLst>
              <a:ext uri="{FF2B5EF4-FFF2-40B4-BE49-F238E27FC236}">
                <a16:creationId xmlns:a16="http://schemas.microsoft.com/office/drawing/2014/main" id="{0AED8A04-B3FA-414C-87FE-F48211075AAD}"/>
              </a:ext>
            </a:extLst>
          </p:cNvPr>
          <p:cNvSpPr>
            <a:spLocks noGrp="1"/>
          </p:cNvSpPr>
          <p:nvPr>
            <p:ph type="title"/>
          </p:nvPr>
        </p:nvSpPr>
        <p:spPr>
          <a:xfrm>
            <a:off x="6059054" y="411669"/>
            <a:ext cx="5799417" cy="868461"/>
          </a:xfrm>
        </p:spPr>
        <p:txBody>
          <a:bodyPr vert="horz" lIns="91440" tIns="45720" rIns="91440" bIns="45720" rtlCol="0" anchor="b">
            <a:noAutofit/>
          </a:bodyPr>
          <a:lstStyle/>
          <a:p>
            <a:r>
              <a:rPr lang="en-US" b="1" kern="1200" dirty="0">
                <a:solidFill>
                  <a:srgbClr val="00A0AF"/>
                </a:solidFill>
                <a:latin typeface="Dreaming Outloud Pro" panose="03050502040302030504" pitchFamily="66" charset="0"/>
                <a:cs typeface="Dreaming Outloud Pro" panose="03050502040302030504" pitchFamily="66" charset="0"/>
              </a:rPr>
              <a:t>Going beyond our buildings…</a:t>
            </a:r>
          </a:p>
        </p:txBody>
      </p:sp>
      <p:sp>
        <p:nvSpPr>
          <p:cNvPr id="24" name="Rectangle 23">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1" name="Picture 10">
            <a:extLst>
              <a:ext uri="{FF2B5EF4-FFF2-40B4-BE49-F238E27FC236}">
                <a16:creationId xmlns:a16="http://schemas.microsoft.com/office/drawing/2014/main" id="{5A3E79A3-F4E2-4F31-8AC1-1332D8E0F59B}"/>
              </a:ext>
            </a:extLst>
          </p:cNvPr>
          <p:cNvPicPr>
            <a:picLocks noChangeAspect="1"/>
          </p:cNvPicPr>
          <p:nvPr/>
        </p:nvPicPr>
        <p:blipFill>
          <a:blip r:embed="rId3"/>
          <a:srcRect l="14324" r="6" b="6"/>
          <a:stretch/>
        </p:blipFill>
        <p:spPr>
          <a:xfrm>
            <a:off x="279143" y="299509"/>
            <a:ext cx="2456683" cy="2509006"/>
          </a:xfrm>
          <a:prstGeom prst="rect">
            <a:avLst/>
          </a:prstGeom>
        </p:spPr>
      </p:pic>
      <p:pic>
        <p:nvPicPr>
          <p:cNvPr id="17" name="Picture 16" descr="Graphical user interface, website, calendar&#10;&#10;Description automatically generated">
            <a:extLst>
              <a:ext uri="{FF2B5EF4-FFF2-40B4-BE49-F238E27FC236}">
                <a16:creationId xmlns:a16="http://schemas.microsoft.com/office/drawing/2014/main" id="{2A4A7536-E077-02E1-3766-CB23643C320F}"/>
              </a:ext>
            </a:extLst>
          </p:cNvPr>
          <p:cNvPicPr>
            <a:picLocks noChangeAspect="1"/>
          </p:cNvPicPr>
          <p:nvPr/>
        </p:nvPicPr>
        <p:blipFill>
          <a:blip r:embed="rId4" cstate="print">
            <a:extLst>
              <a:ext uri="{28A0092B-C50C-407E-A947-70E740481C1C}">
                <a14:useLocalDpi xmlns:a14="http://schemas.microsoft.com/office/drawing/2010/main" val="0"/>
              </a:ext>
            </a:extLst>
          </a:blip>
          <a:srcRect t="6147" r="5" b="665"/>
          <a:stretch/>
        </p:blipFill>
        <p:spPr>
          <a:xfrm>
            <a:off x="3044085" y="299509"/>
            <a:ext cx="2456683" cy="2509006"/>
          </a:xfrm>
          <a:prstGeom prst="rect">
            <a:avLst/>
          </a:prstGeom>
        </p:spPr>
      </p:pic>
      <p:pic>
        <p:nvPicPr>
          <p:cNvPr id="13" name="Picture 12">
            <a:extLst>
              <a:ext uri="{FF2B5EF4-FFF2-40B4-BE49-F238E27FC236}">
                <a16:creationId xmlns:a16="http://schemas.microsoft.com/office/drawing/2014/main" id="{C82D1249-B9FF-D9A1-B32E-A1AAC104FA10}"/>
              </a:ext>
            </a:extLst>
          </p:cNvPr>
          <p:cNvPicPr>
            <a:picLocks noChangeAspect="1"/>
          </p:cNvPicPr>
          <p:nvPr/>
        </p:nvPicPr>
        <p:blipFill rotWithShape="1">
          <a:blip r:embed="rId5"/>
          <a:srcRect b="8221"/>
          <a:stretch/>
        </p:blipFill>
        <p:spPr>
          <a:xfrm>
            <a:off x="279143" y="3108025"/>
            <a:ext cx="5221625" cy="3450468"/>
          </a:xfrm>
          <a:prstGeom prst="rect">
            <a:avLst/>
          </a:prstGeom>
        </p:spPr>
      </p:pic>
      <p:sp>
        <p:nvSpPr>
          <p:cNvPr id="8" name="Content Placeholder 7">
            <a:extLst>
              <a:ext uri="{FF2B5EF4-FFF2-40B4-BE49-F238E27FC236}">
                <a16:creationId xmlns:a16="http://schemas.microsoft.com/office/drawing/2014/main" id="{1B681511-8476-5955-FE34-A98EC51E4A01}"/>
              </a:ext>
            </a:extLst>
          </p:cNvPr>
          <p:cNvSpPr>
            <a:spLocks noGrp="1"/>
          </p:cNvSpPr>
          <p:nvPr>
            <p:ph idx="1"/>
          </p:nvPr>
        </p:nvSpPr>
        <p:spPr>
          <a:xfrm>
            <a:off x="6023651" y="1920285"/>
            <a:ext cx="5318770" cy="3710427"/>
          </a:xfrm>
        </p:spPr>
        <p:txBody>
          <a:bodyPr vert="horz" lIns="91440" tIns="45720" rIns="91440" bIns="45720" rtlCol="0" anchor="t">
            <a:normAutofit/>
          </a:bodyPr>
          <a:lstStyle/>
          <a:p>
            <a:pPr>
              <a:spcAft>
                <a:spcPts val="600"/>
              </a:spcAft>
            </a:pPr>
            <a:r>
              <a:rPr lang="en-US" sz="2400" b="1" dirty="0">
                <a:solidFill>
                  <a:srgbClr val="00A0AF">
                    <a:alpha val="80000"/>
                  </a:srgbClr>
                </a:solidFill>
                <a:latin typeface="+mj-lt"/>
                <a:cs typeface="+mn-cs"/>
              </a:rPr>
              <a:t>Safe Kids Coalition</a:t>
            </a:r>
          </a:p>
          <a:p>
            <a:pPr>
              <a:spcAft>
                <a:spcPts val="600"/>
              </a:spcAft>
            </a:pPr>
            <a:r>
              <a:rPr lang="en-US" sz="1800" dirty="0">
                <a:solidFill>
                  <a:schemeClr val="tx1">
                    <a:alpha val="80000"/>
                  </a:schemeClr>
                </a:solidFill>
                <a:cs typeface="+mn-cs"/>
              </a:rPr>
              <a:t>DOH-Volusia taking lead of coalition.</a:t>
            </a:r>
          </a:p>
          <a:p>
            <a:pPr>
              <a:spcAft>
                <a:spcPts val="600"/>
              </a:spcAft>
            </a:pPr>
            <a:r>
              <a:rPr lang="en-US" sz="1800" dirty="0">
                <a:solidFill>
                  <a:schemeClr val="tx1">
                    <a:alpha val="80000"/>
                  </a:schemeClr>
                </a:solidFill>
                <a:cs typeface="+mn-cs"/>
              </a:rPr>
              <a:t>Coalitions work to reduce unintentional injuries to children.</a:t>
            </a:r>
          </a:p>
          <a:p>
            <a:pPr marL="457200" indent="-228600">
              <a:spcAft>
                <a:spcPts val="600"/>
              </a:spcAft>
              <a:buFont typeface="Arial" panose="020B0604020202020204" pitchFamily="34" charset="0"/>
              <a:buChar char="•"/>
            </a:pPr>
            <a:r>
              <a:rPr lang="en-US" sz="1800" dirty="0">
                <a:solidFill>
                  <a:schemeClr val="tx1">
                    <a:alpha val="80000"/>
                  </a:schemeClr>
                </a:solidFill>
                <a:latin typeface="+mn-lt"/>
                <a:cs typeface="+mn-cs"/>
              </a:rPr>
              <a:t>We need for cities to support our efforts.</a:t>
            </a:r>
          </a:p>
          <a:p>
            <a:pPr marL="457200" indent="-228600">
              <a:spcAft>
                <a:spcPts val="600"/>
              </a:spcAft>
              <a:buFont typeface="Arial" panose="020B0604020202020204" pitchFamily="34" charset="0"/>
              <a:buChar char="•"/>
            </a:pPr>
            <a:r>
              <a:rPr lang="en-US" sz="1800" dirty="0">
                <a:solidFill>
                  <a:schemeClr val="tx1">
                    <a:alpha val="80000"/>
                  </a:schemeClr>
                </a:solidFill>
                <a:latin typeface="+mn-lt"/>
                <a:cs typeface="+mn-cs"/>
              </a:rPr>
              <a:t>Include us in your events.</a:t>
            </a:r>
          </a:p>
          <a:p>
            <a:pPr marL="457200" indent="-228600">
              <a:spcAft>
                <a:spcPts val="600"/>
              </a:spcAft>
              <a:buFont typeface="Arial" panose="020B0604020202020204" pitchFamily="34" charset="0"/>
              <a:buChar char="•"/>
            </a:pPr>
            <a:r>
              <a:rPr lang="en-US" sz="1800" dirty="0">
                <a:solidFill>
                  <a:schemeClr val="tx1">
                    <a:alpha val="80000"/>
                  </a:schemeClr>
                </a:solidFill>
                <a:latin typeface="+mn-lt"/>
                <a:cs typeface="+mn-cs"/>
              </a:rPr>
              <a:t>Send your first responders and parks &amp; recreation staff to our coalition kickoff.</a:t>
            </a:r>
          </a:p>
          <a:p>
            <a:pPr marL="457200" indent="-228600">
              <a:spcAft>
                <a:spcPts val="600"/>
              </a:spcAft>
              <a:buFont typeface="Arial" panose="020B0604020202020204" pitchFamily="34" charset="0"/>
              <a:buChar char="•"/>
            </a:pPr>
            <a:r>
              <a:rPr lang="en-US" sz="1800" dirty="0">
                <a:solidFill>
                  <a:schemeClr val="tx1">
                    <a:alpha val="80000"/>
                  </a:schemeClr>
                </a:solidFill>
                <a:cs typeface="+mn-cs"/>
              </a:rPr>
              <a:t>Encourage city staff to become licensed car seat installers.</a:t>
            </a:r>
            <a:endParaRPr lang="en-US" sz="1800" dirty="0">
              <a:solidFill>
                <a:schemeClr val="tx1">
                  <a:alpha val="80000"/>
                </a:schemeClr>
              </a:solidFill>
              <a:latin typeface="+mn-lt"/>
              <a:cs typeface="+mn-cs"/>
            </a:endParaRPr>
          </a:p>
        </p:txBody>
      </p:sp>
      <p:cxnSp>
        <p:nvCxnSpPr>
          <p:cNvPr id="26" name="Straight Connector 2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11407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7">
            <a:extLst>
              <a:ext uri="{FF2B5EF4-FFF2-40B4-BE49-F238E27FC236}">
                <a16:creationId xmlns:a16="http://schemas.microsoft.com/office/drawing/2014/main" id="{464B9314-89EA-BB84-1B9C-DDB6D5AF26BD}"/>
              </a:ext>
            </a:extLst>
          </p:cNvPr>
          <p:cNvSpPr txBox="1">
            <a:spLocks/>
          </p:cNvSpPr>
          <p:nvPr/>
        </p:nvSpPr>
        <p:spPr>
          <a:xfrm>
            <a:off x="680320" y="964095"/>
            <a:ext cx="11175617" cy="4972093"/>
          </a:xfrm>
          <a:prstGeom prst="rect">
            <a:avLst/>
          </a:prstGeom>
        </p:spPr>
        <p:txBody>
          <a:bodyPr/>
          <a:lstStyle>
            <a:lvl1pPr marL="0" indent="0" algn="l" defTabSz="914400" rtl="0" eaLnBrk="1" latinLnBrk="0" hangingPunct="1">
              <a:lnSpc>
                <a:spcPct val="90000"/>
              </a:lnSpc>
              <a:spcBef>
                <a:spcPts val="1000"/>
              </a:spcBef>
              <a:buFontTx/>
              <a:buNone/>
              <a:defRPr sz="2800" kern="1200" baseline="0">
                <a:solidFill>
                  <a:schemeClr val="tx1"/>
                </a:solidFill>
                <a:latin typeface="Trebuchet MS" panose="020B0603020202020204" pitchFamily="34" charset="0"/>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A0AF"/>
                </a:solidFill>
                <a:effectLst/>
                <a:uLnTx/>
                <a:uFillTx/>
                <a:latin typeface="Arial" panose="020B0604020202020204" pitchFamily="34" charset="0"/>
                <a:ea typeface="+mn-ea"/>
                <a:cs typeface="Arial" panose="020B0604020202020204" pitchFamily="34" charset="0"/>
              </a:rPr>
              <a:t>Why?</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Because unintentional injury is the third leading cause of death in Volusia County (8%). Unintentional injury is “injury that is not a result of intended self-harm.” Volusia is higher than the State of Florida (108.8 people per 100,000 people vs. 69.4 people per 100,000 people) in unintentional injury.</a:t>
            </a: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 have to work together as a community to increase the use of safety tools (seatbelts, car seats, bike helmets, swimming pool alarms) and increase awareness of pedestrian safety, swim safety and drug and alcohol abuse.</a:t>
            </a:r>
          </a:p>
        </p:txBody>
      </p:sp>
    </p:spTree>
    <p:extLst>
      <p:ext uri="{BB962C8B-B14F-4D97-AF65-F5344CB8AC3E}">
        <p14:creationId xmlns:p14="http://schemas.microsoft.com/office/powerpoint/2010/main" val="29973278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00278AE-C62A-3610-2127-E5F5BEDC22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84470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70E18946-7024-D1FA-0283-13DB61D9E528}"/>
              </a:ext>
            </a:extLst>
          </p:cNvPr>
          <p:cNvPicPr>
            <a:picLocks noChangeAspect="1"/>
          </p:cNvPicPr>
          <p:nvPr/>
        </p:nvPicPr>
        <p:blipFill>
          <a:blip r:embed="rId3"/>
          <a:stretch>
            <a:fillRect/>
          </a:stretch>
        </p:blipFill>
        <p:spPr>
          <a:xfrm>
            <a:off x="1340899" y="871146"/>
            <a:ext cx="2448888" cy="5101851"/>
          </a:xfrm>
          <a:prstGeom prst="rect">
            <a:avLst/>
          </a:prstGeom>
        </p:spPr>
      </p:pic>
      <p:pic>
        <p:nvPicPr>
          <p:cNvPr id="3" name="Picture 2" descr="A picture containing indoor, floor, wall, window&#10;&#10;Description automatically generated">
            <a:extLst>
              <a:ext uri="{FF2B5EF4-FFF2-40B4-BE49-F238E27FC236}">
                <a16:creationId xmlns:a16="http://schemas.microsoft.com/office/drawing/2014/main" id="{026B739A-7B26-2750-CC74-820E6B3AB0A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112" r="5362"/>
          <a:stretch/>
        </p:blipFill>
        <p:spPr>
          <a:xfrm>
            <a:off x="3976385" y="879765"/>
            <a:ext cx="1872678" cy="2450736"/>
          </a:xfrm>
          <a:prstGeom prst="rect">
            <a:avLst/>
          </a:prstGeom>
        </p:spPr>
      </p:pic>
      <p:cxnSp>
        <p:nvCxnSpPr>
          <p:cNvPr id="16" name="Straight Connector 15">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78854"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F27FFBA-47BA-C025-B568-CB20AE9FB96C}"/>
              </a:ext>
            </a:extLst>
          </p:cNvPr>
          <p:cNvPicPr>
            <a:picLocks noChangeAspect="1"/>
          </p:cNvPicPr>
          <p:nvPr/>
        </p:nvPicPr>
        <p:blipFill>
          <a:blip r:embed="rId5"/>
          <a:stretch>
            <a:fillRect/>
          </a:stretch>
        </p:blipFill>
        <p:spPr>
          <a:xfrm>
            <a:off x="3976452" y="3522263"/>
            <a:ext cx="2122537" cy="1326585"/>
          </a:xfrm>
          <a:prstGeom prst="rect">
            <a:avLst/>
          </a:prstGeom>
        </p:spPr>
      </p:pic>
      <p:sp>
        <p:nvSpPr>
          <p:cNvPr id="8" name="Content Placeholder 7">
            <a:extLst>
              <a:ext uri="{FF2B5EF4-FFF2-40B4-BE49-F238E27FC236}">
                <a16:creationId xmlns:a16="http://schemas.microsoft.com/office/drawing/2014/main" id="{1B681511-8476-5955-FE34-A98EC51E4A01}"/>
              </a:ext>
            </a:extLst>
          </p:cNvPr>
          <p:cNvSpPr>
            <a:spLocks noGrp="1"/>
          </p:cNvSpPr>
          <p:nvPr>
            <p:ph idx="1"/>
          </p:nvPr>
        </p:nvSpPr>
        <p:spPr>
          <a:xfrm>
            <a:off x="6285587" y="2627454"/>
            <a:ext cx="5559172" cy="3953481"/>
          </a:xfrm>
        </p:spPr>
        <p:txBody>
          <a:bodyPr vert="horz" lIns="91440" tIns="45720" rIns="91440" bIns="45720" rtlCol="0">
            <a:normAutofit/>
          </a:bodyPr>
          <a:lstStyle/>
          <a:p>
            <a:pPr>
              <a:spcAft>
                <a:spcPts val="600"/>
              </a:spcAft>
            </a:pPr>
            <a:r>
              <a:rPr lang="en-US" b="1" dirty="0">
                <a:solidFill>
                  <a:srgbClr val="00A0AF"/>
                </a:solidFill>
                <a:cs typeface="+mn-cs"/>
              </a:rPr>
              <a:t>Keech Street Center for Women &amp; Babies</a:t>
            </a:r>
          </a:p>
          <a:p>
            <a:pPr marL="228600">
              <a:spcAft>
                <a:spcPts val="600"/>
              </a:spcAft>
            </a:pPr>
            <a:r>
              <a:rPr lang="en-US" sz="2000" dirty="0">
                <a:cs typeface="+mn-cs"/>
              </a:rPr>
              <a:t>Access to care</a:t>
            </a:r>
          </a:p>
          <a:p>
            <a:pPr marL="457200" indent="-228600">
              <a:spcAft>
                <a:spcPts val="600"/>
              </a:spcAft>
              <a:buFont typeface="Arial" panose="020B0604020202020204" pitchFamily="34" charset="0"/>
              <a:buChar char="•"/>
            </a:pPr>
            <a:r>
              <a:rPr lang="en-US" sz="2000" dirty="0">
                <a:latin typeface="+mn-lt"/>
                <a:cs typeface="+mn-cs"/>
              </a:rPr>
              <a:t>High-concentration of women-led households and children in area around Keech Street (Historic Midtown).</a:t>
            </a:r>
          </a:p>
          <a:p>
            <a:pPr marL="457200" indent="-228600">
              <a:spcAft>
                <a:spcPts val="600"/>
              </a:spcAft>
              <a:buFont typeface="Arial" panose="020B0604020202020204" pitchFamily="34" charset="0"/>
              <a:buChar char="•"/>
            </a:pPr>
            <a:r>
              <a:rPr lang="en-US" sz="2000" dirty="0">
                <a:latin typeface="+mn-lt"/>
                <a:cs typeface="+mn-cs"/>
              </a:rPr>
              <a:t>Hub for WIC (Women, Infants and Children) program.</a:t>
            </a:r>
          </a:p>
          <a:p>
            <a:pPr marL="457200" indent="-228600">
              <a:spcAft>
                <a:spcPts val="600"/>
              </a:spcAft>
              <a:buFont typeface="Arial" panose="020B0604020202020204" pitchFamily="34" charset="0"/>
              <a:buChar char="•"/>
            </a:pPr>
            <a:r>
              <a:rPr lang="en-US" sz="2000" dirty="0">
                <a:latin typeface="+mn-lt"/>
                <a:cs typeface="+mn-cs"/>
              </a:rPr>
              <a:t>Pre-natal clinic.</a:t>
            </a:r>
          </a:p>
        </p:txBody>
      </p:sp>
      <p:sp>
        <p:nvSpPr>
          <p:cNvPr id="7" name="Title 2">
            <a:extLst>
              <a:ext uri="{FF2B5EF4-FFF2-40B4-BE49-F238E27FC236}">
                <a16:creationId xmlns:a16="http://schemas.microsoft.com/office/drawing/2014/main" id="{0AED8A04-B3FA-414C-87FE-F48211075AAD}"/>
              </a:ext>
            </a:extLst>
          </p:cNvPr>
          <p:cNvSpPr>
            <a:spLocks noGrp="1"/>
          </p:cNvSpPr>
          <p:nvPr>
            <p:ph type="title"/>
          </p:nvPr>
        </p:nvSpPr>
        <p:spPr>
          <a:xfrm>
            <a:off x="6035661" y="1397498"/>
            <a:ext cx="5863262" cy="1415270"/>
          </a:xfrm>
        </p:spPr>
        <p:txBody>
          <a:bodyPr vert="horz" lIns="91440" tIns="45720" rIns="91440" bIns="45720" rtlCol="0" anchor="t">
            <a:normAutofit/>
          </a:bodyPr>
          <a:lstStyle/>
          <a:p>
            <a:r>
              <a:rPr lang="en-US" kern="1200" dirty="0">
                <a:solidFill>
                  <a:srgbClr val="00A0AF"/>
                </a:solidFill>
                <a:latin typeface="Dreaming Outloud Pro" panose="020F0502020204030204" pitchFamily="66" charset="0"/>
                <a:cs typeface="Dreaming Outloud Pro" panose="020F0502020204030204" pitchFamily="66" charset="0"/>
              </a:rPr>
              <a:t>Bringing a building back </a:t>
            </a:r>
            <a:br>
              <a:rPr lang="en-US" kern="1200" dirty="0">
                <a:solidFill>
                  <a:srgbClr val="00A0AF"/>
                </a:solidFill>
                <a:latin typeface="Dreaming Outloud Pro" panose="020F0502020204030204" pitchFamily="66" charset="0"/>
                <a:cs typeface="Dreaming Outloud Pro" panose="020F0502020204030204" pitchFamily="66" charset="0"/>
              </a:rPr>
            </a:br>
            <a:r>
              <a:rPr lang="en-US" kern="1200" dirty="0">
                <a:solidFill>
                  <a:srgbClr val="00A0AF"/>
                </a:solidFill>
                <a:latin typeface="Dreaming Outloud Pro" panose="020F0502020204030204" pitchFamily="66" charset="0"/>
                <a:cs typeface="Dreaming Outloud Pro" panose="020F0502020204030204" pitchFamily="66" charset="0"/>
              </a:rPr>
              <a:t> to life…</a:t>
            </a:r>
            <a:endParaRPr lang="en-US" dirty="0">
              <a:solidFill>
                <a:srgbClr val="00A0AF"/>
              </a:solidFill>
              <a:latin typeface="+mj-lt"/>
            </a:endParaRPr>
          </a:p>
        </p:txBody>
      </p:sp>
    </p:spTree>
    <p:extLst>
      <p:ext uri="{BB962C8B-B14F-4D97-AF65-F5344CB8AC3E}">
        <p14:creationId xmlns:p14="http://schemas.microsoft.com/office/powerpoint/2010/main" val="9758204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00278AE-C62A-3610-2127-E5F5BEDC22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84470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16" name="Straight Connector 15">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78854"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1B681511-8476-5955-FE34-A98EC51E4A01}"/>
              </a:ext>
            </a:extLst>
          </p:cNvPr>
          <p:cNvSpPr>
            <a:spLocks noGrp="1"/>
          </p:cNvSpPr>
          <p:nvPr>
            <p:ph idx="1"/>
          </p:nvPr>
        </p:nvSpPr>
        <p:spPr>
          <a:xfrm>
            <a:off x="6598378" y="1438196"/>
            <a:ext cx="5376931" cy="3660998"/>
          </a:xfrm>
        </p:spPr>
        <p:txBody>
          <a:bodyPr vert="horz" lIns="91440" tIns="45720" rIns="91440" bIns="45720" rtlCol="0">
            <a:normAutofit lnSpcReduction="10000"/>
          </a:bodyPr>
          <a:lstStyle/>
          <a:p>
            <a:pPr>
              <a:spcAft>
                <a:spcPts val="600"/>
              </a:spcAft>
            </a:pPr>
            <a:r>
              <a:rPr lang="en-US" b="1" dirty="0">
                <a:solidFill>
                  <a:srgbClr val="00A0AF"/>
                </a:solidFill>
                <a:cs typeface="+mn-cs"/>
              </a:rPr>
              <a:t>Providing shelter for residents with special needs</a:t>
            </a:r>
          </a:p>
          <a:p>
            <a:pPr marL="457200" indent="-228600">
              <a:spcAft>
                <a:spcPts val="600"/>
              </a:spcAft>
              <a:buFont typeface="Arial" panose="020B0604020202020204" pitchFamily="34" charset="0"/>
              <a:buChar char="•"/>
            </a:pPr>
            <a:r>
              <a:rPr lang="en-US" sz="1900" dirty="0">
                <a:cs typeface="+mn-cs"/>
              </a:rPr>
              <a:t>Historically shelters have been schools. Considering other options, i.e. community centers, park gyms or churches.</a:t>
            </a:r>
          </a:p>
          <a:p>
            <a:pPr marL="457200" indent="-228600">
              <a:spcAft>
                <a:spcPts val="600"/>
              </a:spcAft>
              <a:buFont typeface="Arial" panose="020B0604020202020204" pitchFamily="34" charset="0"/>
              <a:buChar char="•"/>
            </a:pPr>
            <a:r>
              <a:rPr lang="en-US" sz="1900" dirty="0">
                <a:cs typeface="+mn-cs"/>
              </a:rPr>
              <a:t>“Special Needs” includes residents who are electric or oxygen dependent or who are e</a:t>
            </a:r>
            <a:r>
              <a:rPr lang="en-US" sz="1900" i="0" dirty="0">
                <a:solidFill>
                  <a:srgbClr val="000000"/>
                </a:solidFill>
                <a:effectLst/>
              </a:rPr>
              <a:t>lderly, physically, mentally or sensory disabled, visually or hearing impaired. </a:t>
            </a:r>
          </a:p>
          <a:p>
            <a:pPr marL="457200" indent="-228600">
              <a:spcAft>
                <a:spcPts val="600"/>
              </a:spcAft>
              <a:buFont typeface="Arial" panose="020B0604020202020204" pitchFamily="34" charset="0"/>
              <a:buChar char="•"/>
            </a:pPr>
            <a:r>
              <a:rPr lang="en-US" sz="1900" dirty="0">
                <a:solidFill>
                  <a:srgbClr val="000000"/>
                </a:solidFill>
              </a:rPr>
              <a:t>We want residents to pre-register at </a:t>
            </a:r>
            <a:r>
              <a:rPr lang="en-US" sz="1900" dirty="0">
                <a:solidFill>
                  <a:srgbClr val="000000"/>
                </a:solidFill>
                <a:hlinkClick r:id="rId3"/>
              </a:rPr>
              <a:t>https://snr.flhealthresponse.com/</a:t>
            </a:r>
            <a:r>
              <a:rPr lang="en-US" sz="1900" dirty="0">
                <a:solidFill>
                  <a:srgbClr val="000000"/>
                </a:solidFill>
              </a:rPr>
              <a:t> to make entering a shelter during the time of disaster a smooth process.</a:t>
            </a:r>
          </a:p>
          <a:p>
            <a:pPr marL="228600">
              <a:spcAft>
                <a:spcPts val="600"/>
              </a:spcAft>
            </a:pPr>
            <a:endParaRPr lang="en-US" sz="1400" dirty="0">
              <a:latin typeface="+mn-lt"/>
              <a:cs typeface="+mn-cs"/>
            </a:endParaRPr>
          </a:p>
        </p:txBody>
      </p:sp>
      <p:sp>
        <p:nvSpPr>
          <p:cNvPr id="7" name="Title 2">
            <a:extLst>
              <a:ext uri="{FF2B5EF4-FFF2-40B4-BE49-F238E27FC236}">
                <a16:creationId xmlns:a16="http://schemas.microsoft.com/office/drawing/2014/main" id="{0AED8A04-B3FA-414C-87FE-F48211075AAD}"/>
              </a:ext>
            </a:extLst>
          </p:cNvPr>
          <p:cNvSpPr>
            <a:spLocks noGrp="1"/>
          </p:cNvSpPr>
          <p:nvPr>
            <p:ph type="title"/>
          </p:nvPr>
        </p:nvSpPr>
        <p:spPr>
          <a:xfrm>
            <a:off x="180712" y="304097"/>
            <a:ext cx="11613885" cy="1415270"/>
          </a:xfrm>
        </p:spPr>
        <p:txBody>
          <a:bodyPr vert="horz" lIns="91440" tIns="45720" rIns="91440" bIns="45720" rtlCol="0" anchor="t">
            <a:normAutofit/>
          </a:bodyPr>
          <a:lstStyle/>
          <a:p>
            <a:r>
              <a:rPr lang="en-US" kern="1200" dirty="0">
                <a:solidFill>
                  <a:srgbClr val="00A0AF"/>
                </a:solidFill>
                <a:latin typeface="Dreaming Outloud Pro" panose="020F0502020204030204" pitchFamily="66" charset="0"/>
                <a:cs typeface="Dreaming Outloud Pro" panose="020F0502020204030204" pitchFamily="66" charset="0"/>
              </a:rPr>
              <a:t>Emergency Operations &amp; Preparedness…</a:t>
            </a:r>
            <a:endParaRPr lang="en-US" dirty="0">
              <a:solidFill>
                <a:srgbClr val="00A0AF"/>
              </a:solidFill>
              <a:latin typeface="+mj-lt"/>
            </a:endParaRPr>
          </a:p>
        </p:txBody>
      </p:sp>
      <p:sp>
        <p:nvSpPr>
          <p:cNvPr id="4" name="Rectangle 3">
            <a:extLst>
              <a:ext uri="{FF2B5EF4-FFF2-40B4-BE49-F238E27FC236}">
                <a16:creationId xmlns:a16="http://schemas.microsoft.com/office/drawing/2014/main" id="{BA838109-F3C7-6DBC-0390-E27D62AC51B1}"/>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10" name="Picture 9" descr="A classroom with desks and chairs&#10;&#10;Description automatically generated with medium confidence">
            <a:extLst>
              <a:ext uri="{FF2B5EF4-FFF2-40B4-BE49-F238E27FC236}">
                <a16:creationId xmlns:a16="http://schemas.microsoft.com/office/drawing/2014/main" id="{2BCC60BA-1DC9-F01B-5709-C60C004481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0949" y="4304488"/>
            <a:ext cx="2119214" cy="1589411"/>
          </a:xfrm>
          <a:prstGeom prst="rect">
            <a:avLst/>
          </a:prstGeom>
        </p:spPr>
      </p:pic>
      <p:pic>
        <p:nvPicPr>
          <p:cNvPr id="18" name="Picture 17" descr="A group of people posing for a photo&#10;&#10;Description automatically generated">
            <a:extLst>
              <a:ext uri="{FF2B5EF4-FFF2-40B4-BE49-F238E27FC236}">
                <a16:creationId xmlns:a16="http://schemas.microsoft.com/office/drawing/2014/main" id="{20EFDF83-060F-0D98-1F42-EECA1DEEDA0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400" y="1371088"/>
            <a:ext cx="6293578" cy="2315528"/>
          </a:xfrm>
          <a:prstGeom prst="rect">
            <a:avLst/>
          </a:prstGeom>
        </p:spPr>
      </p:pic>
      <p:pic>
        <p:nvPicPr>
          <p:cNvPr id="22" name="Picture 21" descr="A group of people in aprons&#10;&#10;Description automatically generated with medium confidence">
            <a:extLst>
              <a:ext uri="{FF2B5EF4-FFF2-40B4-BE49-F238E27FC236}">
                <a16:creationId xmlns:a16="http://schemas.microsoft.com/office/drawing/2014/main" id="{AEE50554-CE9A-30CE-6F8C-EB2F934EDE7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1522" t="5962" r="3646" b="10721"/>
          <a:stretch/>
        </p:blipFill>
        <p:spPr>
          <a:xfrm>
            <a:off x="180712" y="3838312"/>
            <a:ext cx="2576945" cy="1817958"/>
          </a:xfrm>
          <a:prstGeom prst="rect">
            <a:avLst/>
          </a:prstGeom>
        </p:spPr>
      </p:pic>
      <p:pic>
        <p:nvPicPr>
          <p:cNvPr id="23" name="Picture 22" descr="A picture containing person, standing, posing, people&#10;&#10;Description automatically generated">
            <a:extLst>
              <a:ext uri="{FF2B5EF4-FFF2-40B4-BE49-F238E27FC236}">
                <a16:creationId xmlns:a16="http://schemas.microsoft.com/office/drawing/2014/main" id="{81B62AD0-87EF-E5A4-FFDF-91A44355C3F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27569" y="3492689"/>
            <a:ext cx="2138549" cy="1648236"/>
          </a:xfrm>
          <a:prstGeom prst="rect">
            <a:avLst/>
          </a:prstGeom>
        </p:spPr>
      </p:pic>
    </p:spTree>
    <p:extLst>
      <p:ext uri="{BB962C8B-B14F-4D97-AF65-F5344CB8AC3E}">
        <p14:creationId xmlns:p14="http://schemas.microsoft.com/office/powerpoint/2010/main" val="26738451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00278AE-C62A-3610-2127-E5F5BEDC22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84470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16" name="Straight Connector 15">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78854"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1B681511-8476-5955-FE34-A98EC51E4A01}"/>
              </a:ext>
            </a:extLst>
          </p:cNvPr>
          <p:cNvSpPr>
            <a:spLocks noGrp="1"/>
          </p:cNvSpPr>
          <p:nvPr>
            <p:ph idx="1"/>
          </p:nvPr>
        </p:nvSpPr>
        <p:spPr>
          <a:xfrm>
            <a:off x="7158247" y="1598501"/>
            <a:ext cx="4824637" cy="3660998"/>
          </a:xfrm>
        </p:spPr>
        <p:txBody>
          <a:bodyPr vert="horz" lIns="91440" tIns="45720" rIns="91440" bIns="45720" rtlCol="0">
            <a:normAutofit lnSpcReduction="10000"/>
          </a:bodyPr>
          <a:lstStyle/>
          <a:p>
            <a:pPr>
              <a:spcAft>
                <a:spcPts val="600"/>
              </a:spcAft>
            </a:pPr>
            <a:r>
              <a:rPr lang="en-US" b="1" dirty="0">
                <a:solidFill>
                  <a:srgbClr val="00A0AF"/>
                </a:solidFill>
                <a:cs typeface="+mn-cs"/>
              </a:rPr>
              <a:t>Plum Cases</a:t>
            </a:r>
          </a:p>
          <a:p>
            <a:pPr marL="228600">
              <a:spcAft>
                <a:spcPts val="600"/>
              </a:spcAft>
            </a:pPr>
            <a:r>
              <a:rPr lang="en-US" sz="1900" b="0" i="0" dirty="0">
                <a:solidFill>
                  <a:srgbClr val="1A202C"/>
                </a:solidFill>
                <a:effectLst/>
              </a:rPr>
              <a:t>“The ultimate in disaster preparedness. With both 5G and LTE cellular and satellite service, the PLUM SAT IV™ allows lower cost, high bandwidth service on cellular, and utilizes satellite service only when multiple carriers are not available. The PLUM SAT IV provides global coverage regardless of landscape or location.”</a:t>
            </a:r>
          </a:p>
          <a:p>
            <a:pPr marL="228600">
              <a:spcAft>
                <a:spcPts val="600"/>
              </a:spcAft>
            </a:pPr>
            <a:endParaRPr lang="en-US" sz="1900" dirty="0">
              <a:solidFill>
                <a:srgbClr val="1A202C"/>
              </a:solidFill>
              <a:cs typeface="+mn-cs"/>
            </a:endParaRPr>
          </a:p>
          <a:p>
            <a:pPr marL="228600">
              <a:spcAft>
                <a:spcPts val="600"/>
              </a:spcAft>
            </a:pPr>
            <a:r>
              <a:rPr lang="en-US" sz="1900" dirty="0">
                <a:solidFill>
                  <a:srgbClr val="1A202C"/>
                </a:solidFill>
                <a:cs typeface="+mn-cs"/>
              </a:rPr>
              <a:t>We have three at the Department </a:t>
            </a:r>
            <a:r>
              <a:rPr lang="en-US" sz="1900">
                <a:solidFill>
                  <a:srgbClr val="1A202C"/>
                </a:solidFill>
                <a:cs typeface="+mn-cs"/>
              </a:rPr>
              <a:t>of Health.</a:t>
            </a:r>
            <a:endParaRPr lang="en-US" sz="1900" dirty="0">
              <a:cs typeface="+mn-cs"/>
            </a:endParaRPr>
          </a:p>
        </p:txBody>
      </p:sp>
      <p:sp>
        <p:nvSpPr>
          <p:cNvPr id="2" name="Rectangle 1">
            <a:extLst>
              <a:ext uri="{FF2B5EF4-FFF2-40B4-BE49-F238E27FC236}">
                <a16:creationId xmlns:a16="http://schemas.microsoft.com/office/drawing/2014/main" id="{DE46B0FD-8790-0BDC-484E-E0E51069A06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BA838109-F3C7-6DBC-0390-E27D62AC51B1}"/>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12" name="Picture 11" descr="A picture containing indoor&#10;&#10;Description automatically generated">
            <a:extLst>
              <a:ext uri="{FF2B5EF4-FFF2-40B4-BE49-F238E27FC236}">
                <a16:creationId xmlns:a16="http://schemas.microsoft.com/office/drawing/2014/main" id="{9F7A7E87-BC07-8BC9-164C-2E7E385153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507237" y="690943"/>
            <a:ext cx="5970720" cy="4766488"/>
          </a:xfrm>
          <a:prstGeom prst="rect">
            <a:avLst/>
          </a:prstGeom>
        </p:spPr>
      </p:pic>
      <p:pic>
        <p:nvPicPr>
          <p:cNvPr id="15" name="Picture 14" descr="A picture containing case, accessory, indoor&#10;&#10;Description automatically generated">
            <a:extLst>
              <a:ext uri="{FF2B5EF4-FFF2-40B4-BE49-F238E27FC236}">
                <a16:creationId xmlns:a16="http://schemas.microsoft.com/office/drawing/2014/main" id="{44CF62AF-2A9A-FDE0-A554-D157257193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8676" y="2615781"/>
            <a:ext cx="2999571" cy="3698410"/>
          </a:xfrm>
          <a:prstGeom prst="rect">
            <a:avLst/>
          </a:prstGeom>
        </p:spPr>
      </p:pic>
    </p:spTree>
    <p:extLst>
      <p:ext uri="{BB962C8B-B14F-4D97-AF65-F5344CB8AC3E}">
        <p14:creationId xmlns:p14="http://schemas.microsoft.com/office/powerpoint/2010/main" val="24217454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descr="A picture containing timeline&#10;&#10;Description automatically generated">
            <a:extLst>
              <a:ext uri="{FF2B5EF4-FFF2-40B4-BE49-F238E27FC236}">
                <a16:creationId xmlns:a16="http://schemas.microsoft.com/office/drawing/2014/main" id="{97F9EFB1-7D48-5792-D1FD-EEEB505B3738}"/>
              </a:ext>
            </a:extLst>
          </p:cNvPr>
          <p:cNvPicPr>
            <a:picLocks noChangeAspect="1"/>
          </p:cNvPicPr>
          <p:nvPr/>
        </p:nvPicPr>
        <p:blipFill>
          <a:blip r:embed="rId3" cstate="print">
            <a:extLst>
              <a:ext uri="{28A0092B-C50C-407E-A947-70E740481C1C}">
                <a14:useLocalDpi xmlns:a14="http://schemas.microsoft.com/office/drawing/2010/main" val="0"/>
              </a:ext>
            </a:extLst>
          </a:blip>
          <a:srcRect t="16950" r="2" b="25055"/>
          <a:stretch/>
        </p:blipFill>
        <p:spPr>
          <a:xfrm>
            <a:off x="6176433" y="10"/>
            <a:ext cx="6015567" cy="3920034"/>
          </a:xfrm>
          <a:custGeom>
            <a:avLst/>
            <a:gdLst/>
            <a:ahLst/>
            <a:cxnLst/>
            <a:rect l="l" t="t" r="r" b="b"/>
            <a:pathLst>
              <a:path w="6015567" h="3920044">
                <a:moveTo>
                  <a:pt x="0" y="0"/>
                </a:moveTo>
                <a:lnTo>
                  <a:pt x="6015567" y="0"/>
                </a:lnTo>
                <a:lnTo>
                  <a:pt x="6015567" y="3920044"/>
                </a:lnTo>
                <a:lnTo>
                  <a:pt x="2469659" y="3920044"/>
                </a:lnTo>
                <a:lnTo>
                  <a:pt x="2469659" y="3103224"/>
                </a:lnTo>
                <a:lnTo>
                  <a:pt x="0" y="3103224"/>
                </a:lnTo>
                <a:close/>
              </a:path>
            </a:pathLst>
          </a:custGeom>
        </p:spPr>
      </p:pic>
      <p:pic>
        <p:nvPicPr>
          <p:cNvPr id="24" name="Picture 23" descr="Diagram&#10;&#10;Description automatically generated with low confidence">
            <a:extLst>
              <a:ext uri="{FF2B5EF4-FFF2-40B4-BE49-F238E27FC236}">
                <a16:creationId xmlns:a16="http://schemas.microsoft.com/office/drawing/2014/main" id="{8688089B-8F90-E309-F6CE-53FC054AA09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98" t="18516" r="298" b="20562"/>
          <a:stretch/>
        </p:blipFill>
        <p:spPr>
          <a:xfrm>
            <a:off x="20" y="4069976"/>
            <a:ext cx="3535311" cy="2788023"/>
          </a:xfrm>
          <a:prstGeom prst="rect">
            <a:avLst/>
          </a:prstGeom>
        </p:spPr>
      </p:pic>
      <p:pic>
        <p:nvPicPr>
          <p:cNvPr id="22" name="Picture 21" descr="Graphical user interface, text&#10;&#10;Description automatically generated">
            <a:extLst>
              <a:ext uri="{FF2B5EF4-FFF2-40B4-BE49-F238E27FC236}">
                <a16:creationId xmlns:a16="http://schemas.microsoft.com/office/drawing/2014/main" id="{3A6CA16F-11B3-EF12-B490-1E77120AFCA1}"/>
              </a:ext>
            </a:extLst>
          </p:cNvPr>
          <p:cNvPicPr>
            <a:picLocks noChangeAspect="1"/>
          </p:cNvPicPr>
          <p:nvPr/>
        </p:nvPicPr>
        <p:blipFill>
          <a:blip r:embed="rId5" cstate="print">
            <a:extLst>
              <a:ext uri="{28A0092B-C50C-407E-A947-70E740481C1C}">
                <a14:useLocalDpi xmlns:a14="http://schemas.microsoft.com/office/drawing/2010/main" val="0"/>
              </a:ext>
            </a:extLst>
          </a:blip>
          <a:srcRect t="5359" r="2" b="36559"/>
          <a:stretch/>
        </p:blipFill>
        <p:spPr>
          <a:xfrm>
            <a:off x="3696199" y="3257176"/>
            <a:ext cx="4789093" cy="3600824"/>
          </a:xfrm>
          <a:prstGeom prst="rect">
            <a:avLst/>
          </a:prstGeom>
        </p:spPr>
      </p:pic>
      <p:pic>
        <p:nvPicPr>
          <p:cNvPr id="18" name="Picture 17" descr="Text, company name&#10;&#10;Description automatically generated with medium confidence">
            <a:extLst>
              <a:ext uri="{FF2B5EF4-FFF2-40B4-BE49-F238E27FC236}">
                <a16:creationId xmlns:a16="http://schemas.microsoft.com/office/drawing/2014/main" id="{65B9A9BE-8681-A57E-9894-0F3CC588826E}"/>
              </a:ext>
            </a:extLst>
          </p:cNvPr>
          <p:cNvPicPr>
            <a:picLocks noChangeAspect="1"/>
          </p:cNvPicPr>
          <p:nvPr/>
        </p:nvPicPr>
        <p:blipFill rotWithShape="1">
          <a:blip r:embed="rId6">
            <a:extLst>
              <a:ext uri="{28A0092B-C50C-407E-A947-70E740481C1C}">
                <a14:useLocalDpi xmlns:a14="http://schemas.microsoft.com/office/drawing/2010/main" val="0"/>
              </a:ext>
            </a:extLst>
          </a:blip>
          <a:srcRect l="173" t="3555" r="-173" b="46105"/>
          <a:stretch/>
        </p:blipFill>
        <p:spPr>
          <a:xfrm>
            <a:off x="1" y="10"/>
            <a:ext cx="6015567" cy="3920034"/>
          </a:xfrm>
          <a:custGeom>
            <a:avLst/>
            <a:gdLst/>
            <a:ahLst/>
            <a:cxnLst/>
            <a:rect l="l" t="t" r="r" b="b"/>
            <a:pathLst>
              <a:path w="6015567" h="3920044">
                <a:moveTo>
                  <a:pt x="0" y="0"/>
                </a:moveTo>
                <a:lnTo>
                  <a:pt x="6015567" y="0"/>
                </a:lnTo>
                <a:lnTo>
                  <a:pt x="6015567" y="3103224"/>
                </a:lnTo>
                <a:lnTo>
                  <a:pt x="3545908" y="3103224"/>
                </a:lnTo>
                <a:lnTo>
                  <a:pt x="3545908" y="3920044"/>
                </a:lnTo>
                <a:lnTo>
                  <a:pt x="0" y="3920044"/>
                </a:lnTo>
                <a:close/>
              </a:path>
            </a:pathLst>
          </a:custGeom>
        </p:spPr>
      </p:pic>
      <p:pic>
        <p:nvPicPr>
          <p:cNvPr id="20" name="Picture 19" descr="Text&#10;&#10;Description automatically generated">
            <a:extLst>
              <a:ext uri="{FF2B5EF4-FFF2-40B4-BE49-F238E27FC236}">
                <a16:creationId xmlns:a16="http://schemas.microsoft.com/office/drawing/2014/main" id="{77EFCEE7-C856-BDCC-321D-8A5883F72484}"/>
              </a:ext>
            </a:extLst>
          </p:cNvPr>
          <p:cNvPicPr>
            <a:picLocks noChangeAspect="1"/>
          </p:cNvPicPr>
          <p:nvPr/>
        </p:nvPicPr>
        <p:blipFill>
          <a:blip r:embed="rId7" cstate="print">
            <a:extLst>
              <a:ext uri="{28A0092B-C50C-407E-A947-70E740481C1C}">
                <a14:useLocalDpi xmlns:a14="http://schemas.microsoft.com/office/drawing/2010/main" val="0"/>
              </a:ext>
            </a:extLst>
          </a:blip>
          <a:srcRect r="-4" b="38864"/>
          <a:stretch/>
        </p:blipFill>
        <p:spPr>
          <a:xfrm>
            <a:off x="8646161" y="4069976"/>
            <a:ext cx="3545840" cy="2788024"/>
          </a:xfrm>
          <a:prstGeom prst="rect">
            <a:avLst/>
          </a:prstGeom>
        </p:spPr>
      </p:pic>
    </p:spTree>
    <p:extLst>
      <p:ext uri="{BB962C8B-B14F-4D97-AF65-F5344CB8AC3E}">
        <p14:creationId xmlns:p14="http://schemas.microsoft.com/office/powerpoint/2010/main" val="25463540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FCEB28CB-7A37-BC18-E11F-9FE8BD0D22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3" r="-2" b="-2"/>
          <a:stretch/>
        </p:blipFill>
        <p:spPr bwMode="auto">
          <a:xfrm>
            <a:off x="6887045" y="10"/>
            <a:ext cx="4661488" cy="310419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white van parked in a parking lot&#10;&#10;Description automatically generated">
            <a:extLst>
              <a:ext uri="{FF2B5EF4-FFF2-40B4-BE49-F238E27FC236}">
                <a16:creationId xmlns:a16="http://schemas.microsoft.com/office/drawing/2014/main" id="{ECA88DC8-F29A-A40A-8A32-F9FA1BB9B5FF}"/>
              </a:ext>
            </a:extLst>
          </p:cNvPr>
          <p:cNvPicPr>
            <a:picLocks noChangeAspect="1"/>
          </p:cNvPicPr>
          <p:nvPr/>
        </p:nvPicPr>
        <p:blipFill>
          <a:blip r:embed="rId4" cstate="print">
            <a:extLst>
              <a:ext uri="{28A0092B-C50C-407E-A947-70E740481C1C}">
                <a14:useLocalDpi xmlns:a14="http://schemas.microsoft.com/office/drawing/2010/main" val="0"/>
              </a:ext>
            </a:extLst>
          </a:blip>
          <a:srcRect t="1870" r="-1" b="19970"/>
          <a:stretch/>
        </p:blipFill>
        <p:spPr>
          <a:xfrm>
            <a:off x="5419264" y="3265080"/>
            <a:ext cx="6129269" cy="3592925"/>
          </a:xfrm>
          <a:prstGeom prst="rect">
            <a:avLst/>
          </a:prstGeom>
        </p:spPr>
      </p:pic>
      <p:pic>
        <p:nvPicPr>
          <p:cNvPr id="1026" name="Picture 2" descr="Health in Motion Bus">
            <a:extLst>
              <a:ext uri="{FF2B5EF4-FFF2-40B4-BE49-F238E27FC236}">
                <a16:creationId xmlns:a16="http://schemas.microsoft.com/office/drawing/2014/main" id="{E1C5EA80-3A7F-7A69-A6CE-D1E08E72BB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10132" b="1"/>
          <a:stretch/>
        </p:blipFill>
        <p:spPr bwMode="auto">
          <a:xfrm>
            <a:off x="643467" y="-5"/>
            <a:ext cx="6082711" cy="3920044"/>
          </a:xfrm>
          <a:custGeom>
            <a:avLst/>
            <a:gdLst/>
            <a:ahLst/>
            <a:cxnLst/>
            <a:rect l="l" t="t" r="r" b="b"/>
            <a:pathLst>
              <a:path w="6082711" h="3920044">
                <a:moveTo>
                  <a:pt x="0" y="0"/>
                </a:moveTo>
                <a:lnTo>
                  <a:pt x="6082711" y="0"/>
                </a:lnTo>
                <a:lnTo>
                  <a:pt x="6082711" y="3103225"/>
                </a:lnTo>
                <a:lnTo>
                  <a:pt x="4614930" y="3103225"/>
                </a:lnTo>
                <a:lnTo>
                  <a:pt x="4614930" y="3920044"/>
                </a:lnTo>
                <a:lnTo>
                  <a:pt x="0" y="3920044"/>
                </a:lnTo>
                <a:close/>
              </a:path>
            </a:pathLst>
          </a:cu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749FA6A2-2239-4EF2-9EB3-B1DC295FE1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8" y="4080063"/>
            <a:ext cx="4614930" cy="2156145"/>
          </a:xfrm>
          <a:prstGeom prst="rect">
            <a:avLst/>
          </a:pr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2">
            <a:extLst>
              <a:ext uri="{FF2B5EF4-FFF2-40B4-BE49-F238E27FC236}">
                <a16:creationId xmlns:a16="http://schemas.microsoft.com/office/drawing/2014/main" id="{60FBC313-E4E4-6870-2DDC-86F21BE460C8}"/>
              </a:ext>
            </a:extLst>
          </p:cNvPr>
          <p:cNvSpPr>
            <a:spLocks noGrp="1"/>
          </p:cNvSpPr>
          <p:nvPr>
            <p:ph type="title"/>
          </p:nvPr>
        </p:nvSpPr>
        <p:spPr>
          <a:xfrm>
            <a:off x="785113" y="4879375"/>
            <a:ext cx="5799417" cy="868461"/>
          </a:xfrm>
        </p:spPr>
        <p:txBody>
          <a:bodyPr vert="horz" lIns="91440" tIns="45720" rIns="91440" bIns="45720" rtlCol="0" anchor="b">
            <a:noAutofit/>
          </a:bodyPr>
          <a:lstStyle/>
          <a:p>
            <a:r>
              <a:rPr lang="en-US" kern="1200" dirty="0">
                <a:solidFill>
                  <a:srgbClr val="00A0AF"/>
                </a:solidFill>
                <a:latin typeface="Dreaming Outloud Pro" panose="03050502040302030504" pitchFamily="66" charset="0"/>
                <a:cs typeface="Dreaming Outloud Pro" panose="03050502040302030504" pitchFamily="66" charset="0"/>
              </a:rPr>
              <a:t>Going beyond our </a:t>
            </a:r>
            <a:br>
              <a:rPr lang="en-US" kern="1200" dirty="0">
                <a:solidFill>
                  <a:srgbClr val="00A0AF"/>
                </a:solidFill>
                <a:latin typeface="Dreaming Outloud Pro" panose="03050502040302030504" pitchFamily="66" charset="0"/>
                <a:cs typeface="Dreaming Outloud Pro" panose="03050502040302030504" pitchFamily="66" charset="0"/>
              </a:rPr>
            </a:br>
            <a:r>
              <a:rPr lang="en-US" kern="1200" dirty="0">
                <a:solidFill>
                  <a:srgbClr val="00A0AF"/>
                </a:solidFill>
                <a:latin typeface="Dreaming Outloud Pro" panose="03050502040302030504" pitchFamily="66" charset="0"/>
                <a:cs typeface="Dreaming Outloud Pro" panose="03050502040302030504" pitchFamily="66" charset="0"/>
              </a:rPr>
              <a:t>buildings…</a:t>
            </a:r>
          </a:p>
        </p:txBody>
      </p:sp>
    </p:spTree>
    <p:extLst>
      <p:ext uri="{BB962C8B-B14F-4D97-AF65-F5344CB8AC3E}">
        <p14:creationId xmlns:p14="http://schemas.microsoft.com/office/powerpoint/2010/main" val="40685166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7">
            <a:extLst>
              <a:ext uri="{FF2B5EF4-FFF2-40B4-BE49-F238E27FC236}">
                <a16:creationId xmlns:a16="http://schemas.microsoft.com/office/drawing/2014/main" id="{464B9314-89EA-BB84-1B9C-DDB6D5AF26BD}"/>
              </a:ext>
            </a:extLst>
          </p:cNvPr>
          <p:cNvSpPr txBox="1">
            <a:spLocks/>
          </p:cNvSpPr>
          <p:nvPr/>
        </p:nvSpPr>
        <p:spPr>
          <a:xfrm>
            <a:off x="680320" y="964095"/>
            <a:ext cx="10649161" cy="4972093"/>
          </a:xfrm>
          <a:prstGeom prst="rect">
            <a:avLst/>
          </a:prstGeom>
        </p:spPr>
        <p:txBody>
          <a:bodyPr/>
          <a:lstStyle>
            <a:lvl1pPr marL="0" indent="0" algn="l" defTabSz="914400" rtl="0" eaLnBrk="1" latinLnBrk="0" hangingPunct="1">
              <a:lnSpc>
                <a:spcPct val="90000"/>
              </a:lnSpc>
              <a:spcBef>
                <a:spcPts val="1000"/>
              </a:spcBef>
              <a:buFontTx/>
              <a:buNone/>
              <a:defRPr sz="2800" kern="1200" baseline="0">
                <a:solidFill>
                  <a:schemeClr val="tx1"/>
                </a:solidFill>
                <a:latin typeface="Trebuchet MS" panose="020B0603020202020204" pitchFamily="34" charset="0"/>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A0AF"/>
                </a:solidFill>
                <a:effectLst/>
                <a:uLnTx/>
                <a:uFillTx/>
                <a:latin typeface="Arial" panose="020B0604020202020204" pitchFamily="34" charset="0"/>
                <a:ea typeface="+mn-ea"/>
                <a:cs typeface="Arial" panose="020B0604020202020204" pitchFamily="34" charset="0"/>
              </a:rPr>
              <a:t>Our Mobile Outreach Unit</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Working to wrap a Ford Transit van to represent both sides of Volusia County.</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Coming to your city soon!</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16 Days in 16 Cities!</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 would love to coordinate with you on our visit to your city. </a:t>
            </a:r>
            <a:br>
              <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Email </a:t>
            </a:r>
            <a:r>
              <a:rPr kumimoji="0" lang="en-US" sz="26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hlinkClick r:id="rId2"/>
              </a:rPr>
              <a:t>Wendi.Jackson@FlHealth.Gov</a:t>
            </a:r>
            <a:endPar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737194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BC602B0-EF62-15BF-F7A6-A842FDE4DAA0}"/>
              </a:ext>
            </a:extLst>
          </p:cNvPr>
          <p:cNvSpPr>
            <a:spLocks noGrp="1"/>
          </p:cNvSpPr>
          <p:nvPr>
            <p:ph idx="1"/>
          </p:nvPr>
        </p:nvSpPr>
        <p:spPr>
          <a:xfrm>
            <a:off x="3594765" y="2425148"/>
            <a:ext cx="7916913" cy="2391781"/>
          </a:xfrm>
        </p:spPr>
        <p:txBody>
          <a:bodyPr/>
          <a:lstStyle/>
          <a:p>
            <a:pPr>
              <a:spcBef>
                <a:spcPts val="0"/>
              </a:spcBef>
            </a:pPr>
            <a:r>
              <a:rPr lang="en-US" b="1" dirty="0">
                <a:solidFill>
                  <a:srgbClr val="00A0AF"/>
                </a:solidFill>
              </a:rPr>
              <a:t>Stephen A. Civitelli, RS, MPH</a:t>
            </a:r>
          </a:p>
          <a:p>
            <a:pPr>
              <a:spcBef>
                <a:spcPts val="0"/>
              </a:spcBef>
            </a:pPr>
            <a:r>
              <a:rPr lang="en-US" dirty="0"/>
              <a:t>Administrator/Health Officer</a:t>
            </a:r>
          </a:p>
          <a:p>
            <a:pPr>
              <a:spcBef>
                <a:spcPts val="0"/>
              </a:spcBef>
            </a:pPr>
            <a:r>
              <a:rPr lang="en-US" dirty="0"/>
              <a:t>Florida Department of Health in Volusia County</a:t>
            </a:r>
          </a:p>
          <a:p>
            <a:pPr>
              <a:spcBef>
                <a:spcPts val="0"/>
              </a:spcBef>
            </a:pPr>
            <a:r>
              <a:rPr lang="en-US" dirty="0"/>
              <a:t>(386) 274-0817, </a:t>
            </a:r>
            <a:br>
              <a:rPr lang="en-US" dirty="0"/>
            </a:br>
            <a:r>
              <a:rPr lang="en-US" dirty="0"/>
              <a:t>Stephen.Civitelli@flhealth.gov</a:t>
            </a:r>
          </a:p>
          <a:p>
            <a:pPr>
              <a:spcBef>
                <a:spcPts val="0"/>
              </a:spcBef>
            </a:pPr>
            <a:endParaRPr lang="en-US" dirty="0"/>
          </a:p>
        </p:txBody>
      </p:sp>
      <p:sp>
        <p:nvSpPr>
          <p:cNvPr id="3" name="Title 2">
            <a:extLst>
              <a:ext uri="{FF2B5EF4-FFF2-40B4-BE49-F238E27FC236}">
                <a16:creationId xmlns:a16="http://schemas.microsoft.com/office/drawing/2014/main" id="{818711CA-4886-A901-3495-A257D84445CD}"/>
              </a:ext>
            </a:extLst>
          </p:cNvPr>
          <p:cNvSpPr>
            <a:spLocks noGrp="1"/>
          </p:cNvSpPr>
          <p:nvPr>
            <p:ph type="title"/>
          </p:nvPr>
        </p:nvSpPr>
        <p:spPr/>
        <p:txBody>
          <a:bodyPr/>
          <a:lstStyle/>
          <a:p>
            <a:r>
              <a:rPr lang="en-US" dirty="0"/>
              <a:t>Contact Your Health Officer</a:t>
            </a:r>
          </a:p>
        </p:txBody>
      </p:sp>
      <p:pic>
        <p:nvPicPr>
          <p:cNvPr id="6" name="Picture 5">
            <a:extLst>
              <a:ext uri="{FF2B5EF4-FFF2-40B4-BE49-F238E27FC236}">
                <a16:creationId xmlns:a16="http://schemas.microsoft.com/office/drawing/2014/main" id="{F0545366-0FBB-62F0-DCCB-934F0FE05BA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65248" y="1820634"/>
            <a:ext cx="2176995" cy="2996295"/>
          </a:xfrm>
          <a:prstGeom prst="rect">
            <a:avLst/>
          </a:prstGeom>
          <a:ln w="28575">
            <a:solidFill>
              <a:srgbClr val="F78F1C"/>
            </a:solidFill>
          </a:ln>
        </p:spPr>
      </p:pic>
    </p:spTree>
    <p:extLst>
      <p:ext uri="{BB962C8B-B14F-4D97-AF65-F5344CB8AC3E}">
        <p14:creationId xmlns:p14="http://schemas.microsoft.com/office/powerpoint/2010/main" val="27734224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1E501-60DA-8A6C-70ED-6C599DA40A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1566F9-5A03-3872-8F5A-F863E1A3281A}"/>
              </a:ext>
            </a:extLst>
          </p:cNvPr>
          <p:cNvSpPr>
            <a:spLocks noGrp="1"/>
          </p:cNvSpPr>
          <p:nvPr>
            <p:ph type="title"/>
          </p:nvPr>
        </p:nvSpPr>
        <p:spPr>
          <a:xfrm>
            <a:off x="508000" y="230189"/>
            <a:ext cx="11176000" cy="664797"/>
          </a:xfrm>
        </p:spPr>
        <p:txBody>
          <a:bodyPr vert="horz" wrap="square" lIns="0" tIns="0" rIns="0" bIns="0" rtlCol="0" anchor="t">
            <a:normAutofit/>
          </a:bodyPr>
          <a:lstStyle/>
          <a:p>
            <a:r>
              <a:rPr lang="en-US" b="0" kern="1200" cap="none" spc="-150" dirty="0">
                <a:ln w="3175">
                  <a:noFill/>
                </a:ln>
                <a:effectLst>
                  <a:outerShdw blurRad="50800" dist="38100" dir="2700000" algn="tl" rotWithShape="0">
                    <a:prstClr val="black">
                      <a:alpha val="40000"/>
                    </a:prstClr>
                  </a:outerShdw>
                </a:effectLst>
                <a:latin typeface="+mj-lt"/>
                <a:ea typeface="+mn-ea"/>
                <a:cs typeface="Arial" charset="0"/>
              </a:rPr>
              <a:t>   II. Community Health Update &amp; Information                   </a:t>
            </a:r>
          </a:p>
        </p:txBody>
      </p:sp>
      <p:sp>
        <p:nvSpPr>
          <p:cNvPr id="5" name="TextBox 4">
            <a:extLst>
              <a:ext uri="{FF2B5EF4-FFF2-40B4-BE49-F238E27FC236}">
                <a16:creationId xmlns:a16="http://schemas.microsoft.com/office/drawing/2014/main" id="{BB4BC632-ABA1-8D16-3B3D-1D083F9E3F0A}"/>
              </a:ext>
            </a:extLst>
          </p:cNvPr>
          <p:cNvSpPr txBox="1"/>
          <p:nvPr/>
        </p:nvSpPr>
        <p:spPr>
          <a:xfrm>
            <a:off x="508000" y="1411553"/>
            <a:ext cx="5486400" cy="4075112"/>
          </a:xfrm>
          <a:prstGeom prst="rect">
            <a:avLst/>
          </a:prstGeom>
        </p:spPr>
        <p:txBody>
          <a:bodyPr vert="horz" lIns="0" tIns="0" rIns="0" bIns="0" rtlCol="0">
            <a:normAutofit/>
          </a:bodyPr>
          <a:lstStyle/>
          <a:p>
            <a:pPr marL="339976" indent="-339976" defTabSz="914363">
              <a:lnSpc>
                <a:spcPct val="90000"/>
              </a:lnSpc>
              <a:spcBef>
                <a:spcPct val="20000"/>
              </a:spcBef>
              <a:buFontTx/>
              <a:buBlip>
                <a:blip r:embed="rId3"/>
              </a:buBlip>
            </a:pPr>
            <a:endParaRPr lang="en-US" sz="2800" b="1" dirty="0"/>
          </a:p>
          <a:p>
            <a:pPr defTabSz="914363">
              <a:lnSpc>
                <a:spcPct val="90000"/>
              </a:lnSpc>
              <a:spcBef>
                <a:spcPct val="20000"/>
              </a:spcBef>
            </a:pPr>
            <a:r>
              <a:rPr lang="en-US" sz="4000" b="1" dirty="0"/>
              <a:t>SMA Healthcare</a:t>
            </a:r>
          </a:p>
          <a:p>
            <a:pPr marL="457200" indent="-457200" defTabSz="914363">
              <a:lnSpc>
                <a:spcPct val="90000"/>
              </a:lnSpc>
              <a:spcBef>
                <a:spcPct val="20000"/>
              </a:spcBef>
              <a:buFont typeface="Arial" panose="020B0604020202020204" pitchFamily="34" charset="0"/>
              <a:buChar char="•"/>
            </a:pPr>
            <a:r>
              <a:rPr lang="en-US" sz="2800" b="1" dirty="0"/>
              <a:t>Ivan </a:t>
            </a:r>
            <a:r>
              <a:rPr lang="en-US" sz="2800" b="1" dirty="0" err="1"/>
              <a:t>Cosimi</a:t>
            </a:r>
            <a:r>
              <a:rPr lang="en-US" sz="2800" b="1" dirty="0"/>
              <a:t>, Chief Executive Officer</a:t>
            </a:r>
          </a:p>
          <a:p>
            <a:pPr marL="457200" indent="-457200" defTabSz="914363">
              <a:lnSpc>
                <a:spcPct val="90000"/>
              </a:lnSpc>
              <a:spcBef>
                <a:spcPct val="20000"/>
              </a:spcBef>
              <a:buFont typeface="Arial" panose="020B0604020202020204" pitchFamily="34" charset="0"/>
              <a:buChar char="•"/>
            </a:pPr>
            <a:r>
              <a:rPr lang="en-US" sz="2800" b="1" dirty="0"/>
              <a:t>Nicole Sharbono, Chief Operating Officer </a:t>
            </a:r>
          </a:p>
          <a:p>
            <a:pPr marL="339976" indent="-339976" defTabSz="914363">
              <a:lnSpc>
                <a:spcPct val="90000"/>
              </a:lnSpc>
              <a:spcBef>
                <a:spcPct val="20000"/>
              </a:spcBef>
              <a:buFontTx/>
              <a:buBlip>
                <a:blip r:embed="rId3"/>
              </a:buBlip>
            </a:pPr>
            <a:endParaRPr lang="en-US" sz="2800" b="1" dirty="0"/>
          </a:p>
          <a:p>
            <a:pPr marL="339976" indent="-339976" defTabSz="914363">
              <a:lnSpc>
                <a:spcPct val="90000"/>
              </a:lnSpc>
              <a:spcBef>
                <a:spcPct val="20000"/>
              </a:spcBef>
              <a:buFontTx/>
              <a:buBlip>
                <a:blip r:embed="rId3"/>
              </a:buBlip>
            </a:pPr>
            <a:endParaRPr lang="en-US" sz="2800" b="1" dirty="0"/>
          </a:p>
          <a:p>
            <a:pPr defTabSz="914363">
              <a:lnSpc>
                <a:spcPct val="90000"/>
              </a:lnSpc>
              <a:spcBef>
                <a:spcPct val="20000"/>
              </a:spcBef>
            </a:pPr>
            <a:endParaRPr lang="en-US" sz="2800" b="1" dirty="0"/>
          </a:p>
          <a:p>
            <a:pPr marL="339976" indent="-339976" defTabSz="914363">
              <a:lnSpc>
                <a:spcPct val="90000"/>
              </a:lnSpc>
              <a:spcBef>
                <a:spcPct val="20000"/>
              </a:spcBef>
              <a:buFontTx/>
              <a:buBlip>
                <a:blip r:embed="rId3"/>
              </a:buBlip>
            </a:pPr>
            <a:endParaRPr lang="en-US" sz="2800" b="1" dirty="0"/>
          </a:p>
          <a:p>
            <a:pPr marL="339976" indent="-339976" defTabSz="914363">
              <a:lnSpc>
                <a:spcPct val="90000"/>
              </a:lnSpc>
              <a:spcBef>
                <a:spcPct val="20000"/>
              </a:spcBef>
              <a:buFontTx/>
              <a:buBlip>
                <a:blip r:embed="rId3"/>
              </a:buBlip>
            </a:pPr>
            <a:endParaRPr lang="en-US" sz="2800" b="1" dirty="0"/>
          </a:p>
        </p:txBody>
      </p:sp>
      <p:pic>
        <p:nvPicPr>
          <p:cNvPr id="3" name="Content Placeholder 2">
            <a:extLst>
              <a:ext uri="{FF2B5EF4-FFF2-40B4-BE49-F238E27FC236}">
                <a16:creationId xmlns:a16="http://schemas.microsoft.com/office/drawing/2014/main" id="{9FD25031-1B90-70CC-764F-1CA576B526FF}"/>
              </a:ext>
            </a:extLst>
          </p:cNvPr>
          <p:cNvPicPr>
            <a:picLocks noGrp="1" noChangeAspect="1"/>
          </p:cNvPicPr>
          <p:nvPr>
            <p:ph sz="half" idx="2"/>
          </p:nvPr>
        </p:nvPicPr>
        <p:blipFill>
          <a:blip r:embed="rId4"/>
          <a:stretch>
            <a:fillRect/>
          </a:stretch>
        </p:blipFill>
        <p:spPr>
          <a:xfrm>
            <a:off x="6197600" y="1665764"/>
            <a:ext cx="5486400" cy="3566160"/>
          </a:xfrm>
          <a:prstGeom prst="rect">
            <a:avLst/>
          </a:prstGeom>
        </p:spPr>
      </p:pic>
    </p:spTree>
    <p:extLst>
      <p:ext uri="{BB962C8B-B14F-4D97-AF65-F5344CB8AC3E}">
        <p14:creationId xmlns:p14="http://schemas.microsoft.com/office/powerpoint/2010/main" val="3323032642"/>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717177" y="0"/>
            <a:ext cx="10757647" cy="1929093"/>
          </a:xfrm>
          <a:custGeom>
            <a:avLst/>
            <a:gdLst/>
            <a:ahLst/>
            <a:cxnLst/>
            <a:rect l="l" t="t" r="r" b="b"/>
            <a:pathLst>
              <a:path w="12192000" h="2186305">
                <a:moveTo>
                  <a:pt x="12192000" y="0"/>
                </a:moveTo>
                <a:lnTo>
                  <a:pt x="0" y="0"/>
                </a:lnTo>
                <a:lnTo>
                  <a:pt x="0" y="1887702"/>
                </a:lnTo>
                <a:lnTo>
                  <a:pt x="1996020" y="1887702"/>
                </a:lnTo>
                <a:lnTo>
                  <a:pt x="2377020" y="2173465"/>
                </a:lnTo>
                <a:lnTo>
                  <a:pt x="2410879" y="2186178"/>
                </a:lnTo>
                <a:lnTo>
                  <a:pt x="2434170" y="2186178"/>
                </a:lnTo>
                <a:lnTo>
                  <a:pt x="2444750" y="2181415"/>
                </a:lnTo>
                <a:lnTo>
                  <a:pt x="2465920" y="2173465"/>
                </a:lnTo>
                <a:lnTo>
                  <a:pt x="2846920" y="1887702"/>
                </a:lnTo>
                <a:lnTo>
                  <a:pt x="12192000" y="1887702"/>
                </a:lnTo>
                <a:lnTo>
                  <a:pt x="12192000" y="0"/>
                </a:lnTo>
                <a:close/>
              </a:path>
            </a:pathLst>
          </a:custGeom>
          <a:solidFill>
            <a:srgbClr val="272260"/>
          </a:solidFill>
        </p:spPr>
        <p:txBody>
          <a:bodyPr wrap="square" lIns="0" tIns="0" rIns="0" bIns="0" rtlCol="0"/>
          <a:lstStyle/>
          <a:p>
            <a:pPr defTabSz="806867"/>
            <a:endParaRPr sz="1588" kern="0">
              <a:solidFill>
                <a:sysClr val="windowText" lastClr="000000"/>
              </a:solidFill>
            </a:endParaRPr>
          </a:p>
        </p:txBody>
      </p:sp>
      <p:sp>
        <p:nvSpPr>
          <p:cNvPr id="5" name="object 5"/>
          <p:cNvSpPr txBox="1">
            <a:spLocks noGrp="1"/>
          </p:cNvSpPr>
          <p:nvPr>
            <p:ph type="title"/>
          </p:nvPr>
        </p:nvSpPr>
        <p:spPr>
          <a:xfrm>
            <a:off x="3222940" y="163561"/>
            <a:ext cx="7984976" cy="1260066"/>
          </a:xfrm>
          <a:prstGeom prst="rect">
            <a:avLst/>
          </a:prstGeom>
        </p:spPr>
        <p:txBody>
          <a:bodyPr vert="horz" wrap="square" lIns="0" tIns="10646" rIns="0" bIns="0" rtlCol="0">
            <a:spAutoFit/>
          </a:bodyPr>
          <a:lstStyle/>
          <a:p>
            <a:pPr marL="1326847" marR="4483" indent="-1316201" algn="ctr">
              <a:spcBef>
                <a:spcPts val="84"/>
              </a:spcBef>
            </a:pPr>
            <a:r>
              <a:rPr lang="en-US" sz="4765" spc="-115" dirty="0"/>
              <a:t>	</a:t>
            </a:r>
            <a:r>
              <a:rPr sz="5294" spc="-22" dirty="0"/>
              <a:t>SMA</a:t>
            </a:r>
            <a:r>
              <a:rPr lang="en-US" sz="5294" spc="-22" dirty="0"/>
              <a:t> </a:t>
            </a:r>
            <a:r>
              <a:rPr sz="5294" spc="-9" dirty="0"/>
              <a:t>Healthcare</a:t>
            </a:r>
            <a:br>
              <a:rPr lang="en-US" sz="5294" spc="-9" dirty="0"/>
            </a:br>
            <a:r>
              <a:rPr lang="en-US" sz="2824" spc="-9" dirty="0"/>
              <a:t>A Brief History of a Safety Net Provider</a:t>
            </a:r>
            <a:endParaRPr sz="4765" spc="-9" dirty="0"/>
          </a:p>
        </p:txBody>
      </p:sp>
      <p:pic>
        <p:nvPicPr>
          <p:cNvPr id="24" name="object 24"/>
          <p:cNvPicPr/>
          <p:nvPr/>
        </p:nvPicPr>
        <p:blipFill>
          <a:blip r:embed="rId3" cstate="print"/>
          <a:stretch>
            <a:fillRect/>
          </a:stretch>
        </p:blipFill>
        <p:spPr>
          <a:xfrm>
            <a:off x="6252843" y="3753336"/>
            <a:ext cx="2048672" cy="983655"/>
          </a:xfrm>
          <a:prstGeom prst="rect">
            <a:avLst/>
          </a:prstGeom>
        </p:spPr>
      </p:pic>
      <p:sp>
        <p:nvSpPr>
          <p:cNvPr id="25" name="object 25"/>
          <p:cNvSpPr txBox="1"/>
          <p:nvPr/>
        </p:nvSpPr>
        <p:spPr>
          <a:xfrm>
            <a:off x="6247409" y="3631545"/>
            <a:ext cx="2007754" cy="1115494"/>
          </a:xfrm>
          <a:prstGeom prst="rect">
            <a:avLst/>
          </a:prstGeom>
          <a:ln w="9525">
            <a:solidFill>
              <a:srgbClr val="7BC961"/>
            </a:solidFill>
          </a:ln>
        </p:spPr>
        <p:txBody>
          <a:bodyPr vert="horz" wrap="square" lIns="0" tIns="136712" rIns="0" bIns="0" rtlCol="0">
            <a:spAutoFit/>
          </a:bodyPr>
          <a:lstStyle/>
          <a:p>
            <a:pPr marL="112065" marR="105900" indent="-560" algn="ctr" defTabSz="806867">
              <a:spcBef>
                <a:spcPts val="1077"/>
              </a:spcBef>
            </a:pPr>
            <a:r>
              <a:rPr sz="1588" b="1" kern="0" spc="-9" dirty="0">
                <a:solidFill>
                  <a:sysClr val="windowText" lastClr="000000"/>
                </a:solidFill>
                <a:latin typeface="Arial"/>
                <a:cs typeface="Arial"/>
              </a:rPr>
              <a:t>Stewart- </a:t>
            </a:r>
            <a:r>
              <a:rPr sz="1588" b="1" kern="0" dirty="0">
                <a:solidFill>
                  <a:sysClr val="windowText" lastClr="000000"/>
                </a:solidFill>
                <a:latin typeface="Arial"/>
                <a:cs typeface="Arial"/>
              </a:rPr>
              <a:t>Marchman</a:t>
            </a:r>
            <a:r>
              <a:rPr sz="1588" b="1" kern="0" spc="-9" dirty="0">
                <a:solidFill>
                  <a:sysClr val="windowText" lastClr="000000"/>
                </a:solidFill>
                <a:latin typeface="Arial"/>
                <a:cs typeface="Arial"/>
              </a:rPr>
              <a:t> </a:t>
            </a:r>
            <a:r>
              <a:rPr sz="1588" b="1" kern="0" spc="-22" dirty="0">
                <a:solidFill>
                  <a:sysClr val="windowText" lastClr="000000"/>
                </a:solidFill>
                <a:latin typeface="Arial"/>
                <a:cs typeface="Arial"/>
              </a:rPr>
              <a:t>Act </a:t>
            </a:r>
            <a:r>
              <a:rPr sz="1588" b="1" kern="0" spc="-9" dirty="0">
                <a:solidFill>
                  <a:sysClr val="windowText" lastClr="000000"/>
                </a:solidFill>
                <a:latin typeface="Arial"/>
                <a:cs typeface="Arial"/>
              </a:rPr>
              <a:t>Behavioral Healthcare</a:t>
            </a:r>
            <a:endParaRPr sz="1588" b="1" kern="0" dirty="0">
              <a:solidFill>
                <a:sysClr val="windowText" lastClr="000000"/>
              </a:solidFill>
              <a:latin typeface="Arial"/>
              <a:cs typeface="Arial"/>
            </a:endParaRPr>
          </a:p>
        </p:txBody>
      </p:sp>
      <p:grpSp>
        <p:nvGrpSpPr>
          <p:cNvPr id="46" name="Group 45">
            <a:extLst>
              <a:ext uri="{FF2B5EF4-FFF2-40B4-BE49-F238E27FC236}">
                <a16:creationId xmlns:a16="http://schemas.microsoft.com/office/drawing/2014/main" id="{CB92EA40-0984-794E-2720-77F1F5B74EE1}"/>
              </a:ext>
            </a:extLst>
          </p:cNvPr>
          <p:cNvGrpSpPr/>
          <p:nvPr/>
        </p:nvGrpSpPr>
        <p:grpSpPr>
          <a:xfrm>
            <a:off x="9762927" y="3223780"/>
            <a:ext cx="797135" cy="342900"/>
            <a:chOff x="9870473" y="3078772"/>
            <a:chExt cx="903420" cy="388620"/>
          </a:xfrm>
        </p:grpSpPr>
        <p:grpSp>
          <p:nvGrpSpPr>
            <p:cNvPr id="34" name="object 34"/>
            <p:cNvGrpSpPr/>
            <p:nvPr/>
          </p:nvGrpSpPr>
          <p:grpSpPr>
            <a:xfrm>
              <a:off x="9870473" y="3078772"/>
              <a:ext cx="901700" cy="388620"/>
              <a:chOff x="9577578" y="3367278"/>
              <a:chExt cx="901700" cy="388620"/>
            </a:xfrm>
          </p:grpSpPr>
          <p:sp>
            <p:nvSpPr>
              <p:cNvPr id="35" name="object 35"/>
              <p:cNvSpPr/>
              <p:nvPr/>
            </p:nvSpPr>
            <p:spPr>
              <a:xfrm>
                <a:off x="9587103" y="3376803"/>
                <a:ext cx="882650" cy="369570"/>
              </a:xfrm>
              <a:custGeom>
                <a:avLst/>
                <a:gdLst/>
                <a:ahLst/>
                <a:cxnLst/>
                <a:rect l="l" t="t" r="r" b="b"/>
                <a:pathLst>
                  <a:path w="882650" h="369570">
                    <a:moveTo>
                      <a:pt x="882396" y="0"/>
                    </a:moveTo>
                    <a:lnTo>
                      <a:pt x="0" y="0"/>
                    </a:lnTo>
                    <a:lnTo>
                      <a:pt x="0" y="369569"/>
                    </a:lnTo>
                    <a:lnTo>
                      <a:pt x="882396" y="369569"/>
                    </a:lnTo>
                    <a:lnTo>
                      <a:pt x="882396" y="0"/>
                    </a:lnTo>
                    <a:close/>
                  </a:path>
                </a:pathLst>
              </a:custGeom>
              <a:solidFill>
                <a:srgbClr val="252160"/>
              </a:solidFill>
            </p:spPr>
            <p:txBody>
              <a:bodyPr wrap="square" lIns="0" tIns="0" rIns="0" bIns="0" rtlCol="0"/>
              <a:lstStyle/>
              <a:p>
                <a:pPr defTabSz="806867"/>
                <a:endParaRPr sz="1588" kern="0">
                  <a:solidFill>
                    <a:sysClr val="windowText" lastClr="000000"/>
                  </a:solidFill>
                </a:endParaRPr>
              </a:p>
            </p:txBody>
          </p:sp>
          <p:sp>
            <p:nvSpPr>
              <p:cNvPr id="36" name="object 36"/>
              <p:cNvSpPr/>
              <p:nvPr/>
            </p:nvSpPr>
            <p:spPr>
              <a:xfrm>
                <a:off x="9587103" y="3376803"/>
                <a:ext cx="882650" cy="369570"/>
              </a:xfrm>
              <a:custGeom>
                <a:avLst/>
                <a:gdLst/>
                <a:ahLst/>
                <a:cxnLst/>
                <a:rect l="l" t="t" r="r" b="b"/>
                <a:pathLst>
                  <a:path w="882650" h="369570">
                    <a:moveTo>
                      <a:pt x="0" y="0"/>
                    </a:moveTo>
                    <a:lnTo>
                      <a:pt x="882396" y="0"/>
                    </a:lnTo>
                    <a:lnTo>
                      <a:pt x="882396" y="369569"/>
                    </a:lnTo>
                    <a:lnTo>
                      <a:pt x="0" y="369569"/>
                    </a:lnTo>
                    <a:lnTo>
                      <a:pt x="0" y="0"/>
                    </a:lnTo>
                    <a:close/>
                  </a:path>
                </a:pathLst>
              </a:custGeom>
              <a:ln w="19050">
                <a:solidFill>
                  <a:srgbClr val="EFE6D2"/>
                </a:solidFill>
              </a:ln>
            </p:spPr>
            <p:txBody>
              <a:bodyPr wrap="square" lIns="0" tIns="0" rIns="0" bIns="0" rtlCol="0"/>
              <a:lstStyle/>
              <a:p>
                <a:pPr defTabSz="806867"/>
                <a:endParaRPr sz="1588" kern="0">
                  <a:solidFill>
                    <a:sysClr val="windowText" lastClr="000000"/>
                  </a:solidFill>
                </a:endParaRPr>
              </a:p>
            </p:txBody>
          </p:sp>
        </p:grpSp>
        <p:sp>
          <p:nvSpPr>
            <p:cNvPr id="37" name="object 37"/>
            <p:cNvSpPr txBox="1"/>
            <p:nvPr/>
          </p:nvSpPr>
          <p:spPr>
            <a:xfrm>
              <a:off x="9910293" y="3123249"/>
              <a:ext cx="863600" cy="320011"/>
            </a:xfrm>
            <a:prstGeom prst="rect">
              <a:avLst/>
            </a:prstGeom>
          </p:spPr>
          <p:txBody>
            <a:bodyPr vert="horz" wrap="square" lIns="0" tIns="10646" rIns="0" bIns="0" rtlCol="0">
              <a:spAutoFit/>
            </a:bodyPr>
            <a:lstStyle/>
            <a:p>
              <a:pPr marL="131116" defTabSz="806867">
                <a:spcBef>
                  <a:spcPts val="84"/>
                </a:spcBef>
              </a:pPr>
              <a:r>
                <a:rPr sz="1765" b="1" kern="0" spc="-18" dirty="0">
                  <a:solidFill>
                    <a:srgbClr val="FFFFFF"/>
                  </a:solidFill>
                  <a:latin typeface="Arial"/>
                  <a:cs typeface="Arial"/>
                </a:rPr>
                <a:t>2018</a:t>
              </a:r>
              <a:endParaRPr sz="1765" kern="0" dirty="0">
                <a:solidFill>
                  <a:sysClr val="windowText" lastClr="000000"/>
                </a:solidFill>
                <a:latin typeface="Arial"/>
                <a:cs typeface="Arial"/>
              </a:endParaRPr>
            </a:p>
          </p:txBody>
        </p:sp>
      </p:grpSp>
      <p:grpSp>
        <p:nvGrpSpPr>
          <p:cNvPr id="2" name="Group 1">
            <a:extLst>
              <a:ext uri="{FF2B5EF4-FFF2-40B4-BE49-F238E27FC236}">
                <a16:creationId xmlns:a16="http://schemas.microsoft.com/office/drawing/2014/main" id="{7DDBEB10-A596-2134-7E1F-BF845377938F}"/>
              </a:ext>
            </a:extLst>
          </p:cNvPr>
          <p:cNvGrpSpPr/>
          <p:nvPr/>
        </p:nvGrpSpPr>
        <p:grpSpPr>
          <a:xfrm>
            <a:off x="1241013" y="2482086"/>
            <a:ext cx="3943238" cy="3520440"/>
            <a:chOff x="122682" y="2245484"/>
            <a:chExt cx="4469003" cy="3989832"/>
          </a:xfrm>
        </p:grpSpPr>
        <p:grpSp>
          <p:nvGrpSpPr>
            <p:cNvPr id="6" name="object 6"/>
            <p:cNvGrpSpPr/>
            <p:nvPr/>
          </p:nvGrpSpPr>
          <p:grpSpPr>
            <a:xfrm>
              <a:off x="3200400" y="4389562"/>
              <a:ext cx="1391285" cy="1456690"/>
              <a:chOff x="3144202" y="4651438"/>
              <a:chExt cx="1391285" cy="1456690"/>
            </a:xfrm>
          </p:grpSpPr>
          <p:pic>
            <p:nvPicPr>
              <p:cNvPr id="7" name="object 7"/>
              <p:cNvPicPr/>
              <p:nvPr/>
            </p:nvPicPr>
            <p:blipFill>
              <a:blip r:embed="rId4" cstate="print"/>
              <a:stretch>
                <a:fillRect/>
              </a:stretch>
            </p:blipFill>
            <p:spPr>
              <a:xfrm>
                <a:off x="3148964" y="4656201"/>
                <a:ext cx="1381505" cy="1447037"/>
              </a:xfrm>
              <a:prstGeom prst="rect">
                <a:avLst/>
              </a:prstGeom>
            </p:spPr>
          </p:pic>
          <p:sp>
            <p:nvSpPr>
              <p:cNvPr id="8" name="object 8"/>
              <p:cNvSpPr/>
              <p:nvPr/>
            </p:nvSpPr>
            <p:spPr>
              <a:xfrm>
                <a:off x="3148964" y="4656201"/>
                <a:ext cx="1381760" cy="1447165"/>
              </a:xfrm>
              <a:custGeom>
                <a:avLst/>
                <a:gdLst/>
                <a:ahLst/>
                <a:cxnLst/>
                <a:rect l="l" t="t" r="r" b="b"/>
                <a:pathLst>
                  <a:path w="1381760" h="1447164">
                    <a:moveTo>
                      <a:pt x="0" y="0"/>
                    </a:moveTo>
                    <a:lnTo>
                      <a:pt x="1381506" y="0"/>
                    </a:lnTo>
                    <a:lnTo>
                      <a:pt x="1381506" y="1447038"/>
                    </a:lnTo>
                    <a:lnTo>
                      <a:pt x="0" y="1447038"/>
                    </a:lnTo>
                    <a:lnTo>
                      <a:pt x="0" y="0"/>
                    </a:lnTo>
                    <a:close/>
                  </a:path>
                </a:pathLst>
              </a:custGeom>
              <a:ln w="9525">
                <a:solidFill>
                  <a:srgbClr val="7BC961"/>
                </a:solidFill>
              </a:ln>
            </p:spPr>
            <p:txBody>
              <a:bodyPr wrap="square" lIns="0" tIns="0" rIns="0" bIns="0" rtlCol="0"/>
              <a:lstStyle/>
              <a:p>
                <a:pPr defTabSz="806867"/>
                <a:endParaRPr sz="1588" kern="0">
                  <a:solidFill>
                    <a:sysClr val="windowText" lastClr="000000"/>
                  </a:solidFill>
                </a:endParaRPr>
              </a:p>
            </p:txBody>
          </p:sp>
        </p:grpSp>
        <p:sp>
          <p:nvSpPr>
            <p:cNvPr id="9" name="object 9"/>
            <p:cNvSpPr txBox="1"/>
            <p:nvPr/>
          </p:nvSpPr>
          <p:spPr>
            <a:xfrm>
              <a:off x="3209925" y="4687107"/>
              <a:ext cx="1372235" cy="843654"/>
            </a:xfrm>
            <a:prstGeom prst="rect">
              <a:avLst/>
            </a:prstGeom>
          </p:spPr>
          <p:txBody>
            <a:bodyPr vert="horz" wrap="square" lIns="0" tIns="11206" rIns="0" bIns="0" rtlCol="0">
              <a:spAutoFit/>
            </a:bodyPr>
            <a:lstStyle/>
            <a:p>
              <a:pPr marL="127754" marR="122151" indent="560" algn="ctr" defTabSz="806867">
                <a:spcBef>
                  <a:spcPts val="88"/>
                </a:spcBef>
              </a:pPr>
              <a:r>
                <a:rPr sz="1588" kern="0" spc="-9" dirty="0">
                  <a:solidFill>
                    <a:sysClr val="windowText" lastClr="000000"/>
                  </a:solidFill>
                  <a:latin typeface="Arial"/>
                  <a:cs typeface="Arial"/>
                </a:rPr>
                <a:t>Stewart- Marchman Center</a:t>
              </a:r>
              <a:endParaRPr sz="1588" kern="0">
                <a:solidFill>
                  <a:sysClr val="windowText" lastClr="000000"/>
                </a:solidFill>
                <a:latin typeface="Arial"/>
                <a:cs typeface="Arial"/>
              </a:endParaRPr>
            </a:p>
          </p:txBody>
        </p:sp>
        <p:grpSp>
          <p:nvGrpSpPr>
            <p:cNvPr id="10" name="object 10"/>
            <p:cNvGrpSpPr/>
            <p:nvPr/>
          </p:nvGrpSpPr>
          <p:grpSpPr>
            <a:xfrm>
              <a:off x="1674114" y="4403278"/>
              <a:ext cx="1390015" cy="1455420"/>
              <a:chOff x="1617916" y="4665154"/>
              <a:chExt cx="1390015" cy="1455420"/>
            </a:xfrm>
          </p:grpSpPr>
          <p:pic>
            <p:nvPicPr>
              <p:cNvPr id="11" name="object 11"/>
              <p:cNvPicPr/>
              <p:nvPr/>
            </p:nvPicPr>
            <p:blipFill>
              <a:blip r:embed="rId5" cstate="print"/>
              <a:stretch>
                <a:fillRect/>
              </a:stretch>
            </p:blipFill>
            <p:spPr>
              <a:xfrm>
                <a:off x="1622678" y="4669916"/>
                <a:ext cx="1379981" cy="1445513"/>
              </a:xfrm>
              <a:prstGeom prst="rect">
                <a:avLst/>
              </a:prstGeom>
            </p:spPr>
          </p:pic>
          <p:sp>
            <p:nvSpPr>
              <p:cNvPr id="12" name="object 12"/>
              <p:cNvSpPr/>
              <p:nvPr/>
            </p:nvSpPr>
            <p:spPr>
              <a:xfrm>
                <a:off x="1622678" y="4669916"/>
                <a:ext cx="1380490" cy="1445895"/>
              </a:xfrm>
              <a:custGeom>
                <a:avLst/>
                <a:gdLst/>
                <a:ahLst/>
                <a:cxnLst/>
                <a:rect l="l" t="t" r="r" b="b"/>
                <a:pathLst>
                  <a:path w="1380489" h="1445895">
                    <a:moveTo>
                      <a:pt x="0" y="0"/>
                    </a:moveTo>
                    <a:lnTo>
                      <a:pt x="1379982" y="0"/>
                    </a:lnTo>
                    <a:lnTo>
                      <a:pt x="1379982" y="1445513"/>
                    </a:lnTo>
                    <a:lnTo>
                      <a:pt x="0" y="1445513"/>
                    </a:lnTo>
                    <a:lnTo>
                      <a:pt x="0" y="0"/>
                    </a:lnTo>
                    <a:close/>
                  </a:path>
                </a:pathLst>
              </a:custGeom>
              <a:ln w="9525">
                <a:solidFill>
                  <a:srgbClr val="7BC961"/>
                </a:solidFill>
              </a:ln>
            </p:spPr>
            <p:txBody>
              <a:bodyPr wrap="square" lIns="0" tIns="0" rIns="0" bIns="0" rtlCol="0"/>
              <a:lstStyle/>
              <a:p>
                <a:pPr defTabSz="806867"/>
                <a:endParaRPr sz="1588" kern="0">
                  <a:solidFill>
                    <a:sysClr val="windowText" lastClr="000000"/>
                  </a:solidFill>
                </a:endParaRPr>
              </a:p>
            </p:txBody>
          </p:sp>
        </p:grpSp>
        <p:sp>
          <p:nvSpPr>
            <p:cNvPr id="13" name="object 13"/>
            <p:cNvSpPr txBox="1"/>
            <p:nvPr/>
          </p:nvSpPr>
          <p:spPr>
            <a:xfrm>
              <a:off x="1683639" y="4562953"/>
              <a:ext cx="1370965" cy="1120598"/>
            </a:xfrm>
            <a:prstGeom prst="rect">
              <a:avLst/>
            </a:prstGeom>
          </p:spPr>
          <p:txBody>
            <a:bodyPr vert="horz" wrap="square" lIns="0" tIns="11206" rIns="0" bIns="0" rtlCol="0">
              <a:spAutoFit/>
            </a:bodyPr>
            <a:lstStyle/>
            <a:p>
              <a:pPr marL="144564" marR="137840" indent="-1121" algn="ctr" defTabSz="806867">
                <a:spcBef>
                  <a:spcPts val="88"/>
                </a:spcBef>
              </a:pPr>
              <a:r>
                <a:rPr sz="1588" kern="0" dirty="0">
                  <a:solidFill>
                    <a:sysClr val="windowText" lastClr="000000"/>
                  </a:solidFill>
                  <a:latin typeface="Arial"/>
                  <a:cs typeface="Arial"/>
                </a:rPr>
                <a:t>Leon</a:t>
              </a:r>
              <a:r>
                <a:rPr sz="1588" kern="0" spc="-9" dirty="0">
                  <a:solidFill>
                    <a:sysClr val="windowText" lastClr="000000"/>
                  </a:solidFill>
                  <a:latin typeface="Arial"/>
                  <a:cs typeface="Arial"/>
                </a:rPr>
                <a:t> </a:t>
              </a:r>
              <a:r>
                <a:rPr sz="1588" kern="0" spc="-22" dirty="0">
                  <a:solidFill>
                    <a:sysClr val="windowText" lastClr="000000"/>
                  </a:solidFill>
                  <a:latin typeface="Arial"/>
                  <a:cs typeface="Arial"/>
                </a:rPr>
                <a:t>F. </a:t>
              </a:r>
              <a:r>
                <a:rPr sz="1588" kern="0" spc="-9" dirty="0">
                  <a:solidFill>
                    <a:sysClr val="windowText" lastClr="000000"/>
                  </a:solidFill>
                  <a:latin typeface="Arial"/>
                  <a:cs typeface="Arial"/>
                </a:rPr>
                <a:t>Stewart Treatment Center</a:t>
              </a:r>
              <a:endParaRPr sz="1588" kern="0">
                <a:solidFill>
                  <a:sysClr val="windowText" lastClr="000000"/>
                </a:solidFill>
                <a:latin typeface="Arial"/>
                <a:cs typeface="Arial"/>
              </a:endParaRPr>
            </a:p>
          </p:txBody>
        </p:sp>
        <p:grpSp>
          <p:nvGrpSpPr>
            <p:cNvPr id="14" name="object 14"/>
            <p:cNvGrpSpPr/>
            <p:nvPr/>
          </p:nvGrpSpPr>
          <p:grpSpPr>
            <a:xfrm>
              <a:off x="122682" y="4415470"/>
              <a:ext cx="1358265" cy="1430655"/>
              <a:chOff x="66484" y="4677346"/>
              <a:chExt cx="1358265" cy="1430655"/>
            </a:xfrm>
          </p:grpSpPr>
          <p:pic>
            <p:nvPicPr>
              <p:cNvPr id="15" name="object 15"/>
              <p:cNvPicPr/>
              <p:nvPr/>
            </p:nvPicPr>
            <p:blipFill>
              <a:blip r:embed="rId6" cstate="print"/>
              <a:stretch>
                <a:fillRect/>
              </a:stretch>
            </p:blipFill>
            <p:spPr>
              <a:xfrm>
                <a:off x="71247" y="4682109"/>
                <a:ext cx="1348739" cy="1421129"/>
              </a:xfrm>
              <a:prstGeom prst="rect">
                <a:avLst/>
              </a:prstGeom>
            </p:spPr>
          </p:pic>
          <p:sp>
            <p:nvSpPr>
              <p:cNvPr id="16" name="object 16"/>
              <p:cNvSpPr/>
              <p:nvPr/>
            </p:nvSpPr>
            <p:spPr>
              <a:xfrm>
                <a:off x="71247" y="4682109"/>
                <a:ext cx="1348740" cy="1421130"/>
              </a:xfrm>
              <a:custGeom>
                <a:avLst/>
                <a:gdLst/>
                <a:ahLst/>
                <a:cxnLst/>
                <a:rect l="l" t="t" r="r" b="b"/>
                <a:pathLst>
                  <a:path w="1348740" h="1421129">
                    <a:moveTo>
                      <a:pt x="0" y="0"/>
                    </a:moveTo>
                    <a:lnTo>
                      <a:pt x="1348740" y="0"/>
                    </a:lnTo>
                    <a:lnTo>
                      <a:pt x="1348740" y="1421130"/>
                    </a:lnTo>
                    <a:lnTo>
                      <a:pt x="0" y="1421130"/>
                    </a:lnTo>
                    <a:lnTo>
                      <a:pt x="0" y="0"/>
                    </a:lnTo>
                    <a:close/>
                  </a:path>
                </a:pathLst>
              </a:custGeom>
              <a:ln w="9525">
                <a:solidFill>
                  <a:srgbClr val="7BC961"/>
                </a:solidFill>
              </a:ln>
            </p:spPr>
            <p:txBody>
              <a:bodyPr wrap="square" lIns="0" tIns="0" rIns="0" bIns="0" rtlCol="0"/>
              <a:lstStyle/>
              <a:p>
                <a:pPr defTabSz="806867"/>
                <a:endParaRPr sz="1588" kern="0">
                  <a:solidFill>
                    <a:sysClr val="windowText" lastClr="000000"/>
                  </a:solidFill>
                </a:endParaRPr>
              </a:p>
            </p:txBody>
          </p:sp>
        </p:grpSp>
        <p:sp>
          <p:nvSpPr>
            <p:cNvPr id="17" name="object 17"/>
            <p:cNvSpPr txBox="1"/>
            <p:nvPr/>
          </p:nvSpPr>
          <p:spPr>
            <a:xfrm>
              <a:off x="132207" y="4425795"/>
              <a:ext cx="1339215" cy="1397542"/>
            </a:xfrm>
            <a:prstGeom prst="rect">
              <a:avLst/>
            </a:prstGeom>
          </p:spPr>
          <p:txBody>
            <a:bodyPr vert="horz" wrap="square" lIns="0" tIns="11206" rIns="0" bIns="0" rtlCol="0">
              <a:spAutoFit/>
            </a:bodyPr>
            <a:lstStyle/>
            <a:p>
              <a:pPr marL="186028" marR="179864" indent="-560" algn="ctr" defTabSz="806867">
                <a:spcBef>
                  <a:spcPts val="88"/>
                </a:spcBef>
              </a:pPr>
              <a:r>
                <a:rPr sz="1588" kern="0" spc="-9" dirty="0">
                  <a:solidFill>
                    <a:sysClr val="windowText" lastClr="000000"/>
                  </a:solidFill>
                  <a:latin typeface="Arial"/>
                  <a:cs typeface="Arial"/>
                </a:rPr>
                <a:t>Halifax Alcoholic Court- Oriented Program</a:t>
              </a:r>
              <a:endParaRPr sz="1588" kern="0">
                <a:solidFill>
                  <a:sysClr val="windowText" lastClr="000000"/>
                </a:solidFill>
                <a:latin typeface="Arial"/>
                <a:cs typeface="Arial"/>
              </a:endParaRPr>
            </a:p>
          </p:txBody>
        </p:sp>
        <p:grpSp>
          <p:nvGrpSpPr>
            <p:cNvPr id="18" name="object 18"/>
            <p:cNvGrpSpPr/>
            <p:nvPr/>
          </p:nvGrpSpPr>
          <p:grpSpPr>
            <a:xfrm>
              <a:off x="122682" y="2622484"/>
              <a:ext cx="1392555" cy="1510030"/>
              <a:chOff x="66484" y="2884360"/>
              <a:chExt cx="1392555" cy="1510030"/>
            </a:xfrm>
          </p:grpSpPr>
          <p:pic>
            <p:nvPicPr>
              <p:cNvPr id="19" name="object 19"/>
              <p:cNvPicPr/>
              <p:nvPr/>
            </p:nvPicPr>
            <p:blipFill>
              <a:blip r:embed="rId7" cstate="print"/>
              <a:stretch>
                <a:fillRect/>
              </a:stretch>
            </p:blipFill>
            <p:spPr>
              <a:xfrm>
                <a:off x="71247" y="2889123"/>
                <a:ext cx="1383030" cy="1500377"/>
              </a:xfrm>
              <a:prstGeom prst="rect">
                <a:avLst/>
              </a:prstGeom>
            </p:spPr>
          </p:pic>
          <p:sp>
            <p:nvSpPr>
              <p:cNvPr id="20" name="object 20"/>
              <p:cNvSpPr/>
              <p:nvPr/>
            </p:nvSpPr>
            <p:spPr>
              <a:xfrm>
                <a:off x="71247" y="2889123"/>
                <a:ext cx="1383030" cy="1500505"/>
              </a:xfrm>
              <a:custGeom>
                <a:avLst/>
                <a:gdLst/>
                <a:ahLst/>
                <a:cxnLst/>
                <a:rect l="l" t="t" r="r" b="b"/>
                <a:pathLst>
                  <a:path w="1383030" h="1500504">
                    <a:moveTo>
                      <a:pt x="0" y="0"/>
                    </a:moveTo>
                    <a:lnTo>
                      <a:pt x="1383030" y="0"/>
                    </a:lnTo>
                    <a:lnTo>
                      <a:pt x="1383030" y="1500377"/>
                    </a:lnTo>
                    <a:lnTo>
                      <a:pt x="0" y="1500377"/>
                    </a:lnTo>
                    <a:lnTo>
                      <a:pt x="0" y="0"/>
                    </a:lnTo>
                    <a:close/>
                  </a:path>
                </a:pathLst>
              </a:custGeom>
              <a:ln w="9525">
                <a:solidFill>
                  <a:srgbClr val="7BC961"/>
                </a:solidFill>
              </a:ln>
            </p:spPr>
            <p:txBody>
              <a:bodyPr wrap="square" lIns="0" tIns="0" rIns="0" bIns="0" rtlCol="0"/>
              <a:lstStyle/>
              <a:p>
                <a:pPr defTabSz="806867"/>
                <a:endParaRPr sz="1588" kern="0">
                  <a:solidFill>
                    <a:sysClr val="windowText" lastClr="000000"/>
                  </a:solidFill>
                </a:endParaRPr>
              </a:p>
            </p:txBody>
          </p:sp>
        </p:grpSp>
        <p:sp>
          <p:nvSpPr>
            <p:cNvPr id="21" name="object 21"/>
            <p:cNvSpPr txBox="1"/>
            <p:nvPr/>
          </p:nvSpPr>
          <p:spPr>
            <a:xfrm>
              <a:off x="132207" y="2946916"/>
              <a:ext cx="1373505" cy="843654"/>
            </a:xfrm>
            <a:prstGeom prst="rect">
              <a:avLst/>
            </a:prstGeom>
          </p:spPr>
          <p:txBody>
            <a:bodyPr vert="horz" wrap="square" lIns="0" tIns="11206" rIns="0" bIns="0" rtlCol="0">
              <a:spAutoFit/>
            </a:bodyPr>
            <a:lstStyle/>
            <a:p>
              <a:pPr marL="173700" marR="166977" indent="-560" algn="ctr" defTabSz="806867">
                <a:spcBef>
                  <a:spcPts val="88"/>
                </a:spcBef>
              </a:pPr>
              <a:r>
                <a:rPr sz="1588" kern="0" spc="-9" dirty="0">
                  <a:solidFill>
                    <a:sysClr val="windowText" lastClr="000000"/>
                  </a:solidFill>
                  <a:latin typeface="Arial"/>
                  <a:cs typeface="Arial"/>
                </a:rPr>
                <a:t>Volusia Guidance Center</a:t>
              </a:r>
              <a:endParaRPr sz="1588" kern="0">
                <a:solidFill>
                  <a:sysClr val="windowText" lastClr="000000"/>
                </a:solidFill>
                <a:latin typeface="Arial"/>
                <a:cs typeface="Arial"/>
              </a:endParaRPr>
            </a:p>
          </p:txBody>
        </p:sp>
        <p:sp>
          <p:nvSpPr>
            <p:cNvPr id="22" name="object 22"/>
            <p:cNvSpPr/>
            <p:nvPr/>
          </p:nvSpPr>
          <p:spPr>
            <a:xfrm>
              <a:off x="404050" y="2245484"/>
              <a:ext cx="882650" cy="369570"/>
            </a:xfrm>
            <a:custGeom>
              <a:avLst/>
              <a:gdLst/>
              <a:ahLst/>
              <a:cxnLst/>
              <a:rect l="l" t="t" r="r" b="b"/>
              <a:pathLst>
                <a:path w="882650" h="369569">
                  <a:moveTo>
                    <a:pt x="0" y="0"/>
                  </a:moveTo>
                  <a:lnTo>
                    <a:pt x="882396" y="0"/>
                  </a:lnTo>
                  <a:lnTo>
                    <a:pt x="882396" y="369570"/>
                  </a:lnTo>
                  <a:lnTo>
                    <a:pt x="0" y="369570"/>
                  </a:lnTo>
                  <a:lnTo>
                    <a:pt x="0" y="0"/>
                  </a:lnTo>
                  <a:close/>
                </a:path>
              </a:pathLst>
            </a:custGeom>
            <a:ln w="19050">
              <a:solidFill>
                <a:srgbClr val="EFE6D2"/>
              </a:solidFill>
            </a:ln>
          </p:spPr>
          <p:txBody>
            <a:bodyPr wrap="square" lIns="0" tIns="0" rIns="0" bIns="0" rtlCol="0"/>
            <a:lstStyle/>
            <a:p>
              <a:pPr defTabSz="806867"/>
              <a:endParaRPr sz="1588" kern="0">
                <a:solidFill>
                  <a:sysClr val="windowText" lastClr="000000"/>
                </a:solidFill>
              </a:endParaRPr>
            </a:p>
          </p:txBody>
        </p:sp>
        <p:sp>
          <p:nvSpPr>
            <p:cNvPr id="23" name="object 23"/>
            <p:cNvSpPr txBox="1"/>
            <p:nvPr/>
          </p:nvSpPr>
          <p:spPr>
            <a:xfrm>
              <a:off x="404050" y="2245484"/>
              <a:ext cx="882650" cy="332834"/>
            </a:xfrm>
            <a:prstGeom prst="rect">
              <a:avLst/>
            </a:prstGeom>
            <a:solidFill>
              <a:srgbClr val="252160"/>
            </a:solidFill>
          </p:spPr>
          <p:txBody>
            <a:bodyPr vert="horz" wrap="square" lIns="0" tIns="21851" rIns="0" bIns="0" rtlCol="0">
              <a:spAutoFit/>
            </a:bodyPr>
            <a:lstStyle/>
            <a:p>
              <a:pPr marL="139521" defTabSz="806867">
                <a:spcBef>
                  <a:spcPts val="172"/>
                </a:spcBef>
              </a:pPr>
              <a:r>
                <a:rPr sz="1765" b="1" kern="0" spc="-18" dirty="0">
                  <a:solidFill>
                    <a:srgbClr val="FFFFFF"/>
                  </a:solidFill>
                  <a:latin typeface="Arial"/>
                  <a:cs typeface="Arial"/>
                </a:rPr>
                <a:t>1967</a:t>
              </a:r>
              <a:endParaRPr sz="1765" kern="0">
                <a:solidFill>
                  <a:sysClr val="windowText" lastClr="000000"/>
                </a:solidFill>
                <a:latin typeface="Arial"/>
                <a:cs typeface="Arial"/>
              </a:endParaRPr>
            </a:p>
          </p:txBody>
        </p:sp>
        <p:grpSp>
          <p:nvGrpSpPr>
            <p:cNvPr id="26" name="object 26"/>
            <p:cNvGrpSpPr/>
            <p:nvPr/>
          </p:nvGrpSpPr>
          <p:grpSpPr>
            <a:xfrm>
              <a:off x="1665732" y="2643058"/>
              <a:ext cx="1433195" cy="1502410"/>
              <a:chOff x="1609534" y="2904934"/>
              <a:chExt cx="1433195" cy="1502410"/>
            </a:xfrm>
          </p:grpSpPr>
          <p:pic>
            <p:nvPicPr>
              <p:cNvPr id="27" name="object 27"/>
              <p:cNvPicPr/>
              <p:nvPr/>
            </p:nvPicPr>
            <p:blipFill>
              <a:blip r:embed="rId8" cstate="print"/>
              <a:stretch>
                <a:fillRect/>
              </a:stretch>
            </p:blipFill>
            <p:spPr>
              <a:xfrm>
                <a:off x="1614297" y="2909697"/>
                <a:ext cx="1423415" cy="1492757"/>
              </a:xfrm>
              <a:prstGeom prst="rect">
                <a:avLst/>
              </a:prstGeom>
            </p:spPr>
          </p:pic>
          <p:sp>
            <p:nvSpPr>
              <p:cNvPr id="28" name="object 28"/>
              <p:cNvSpPr/>
              <p:nvPr/>
            </p:nvSpPr>
            <p:spPr>
              <a:xfrm>
                <a:off x="1614297" y="2909697"/>
                <a:ext cx="1423670" cy="1492885"/>
              </a:xfrm>
              <a:custGeom>
                <a:avLst/>
                <a:gdLst/>
                <a:ahLst/>
                <a:cxnLst/>
                <a:rect l="l" t="t" r="r" b="b"/>
                <a:pathLst>
                  <a:path w="1423670" h="1492885">
                    <a:moveTo>
                      <a:pt x="0" y="0"/>
                    </a:moveTo>
                    <a:lnTo>
                      <a:pt x="1423416" y="0"/>
                    </a:lnTo>
                    <a:lnTo>
                      <a:pt x="1423416" y="1492758"/>
                    </a:lnTo>
                    <a:lnTo>
                      <a:pt x="0" y="1492758"/>
                    </a:lnTo>
                    <a:lnTo>
                      <a:pt x="0" y="0"/>
                    </a:lnTo>
                    <a:close/>
                  </a:path>
                </a:pathLst>
              </a:custGeom>
              <a:ln w="9525">
                <a:solidFill>
                  <a:srgbClr val="7BC961"/>
                </a:solidFill>
              </a:ln>
            </p:spPr>
            <p:txBody>
              <a:bodyPr wrap="square" lIns="0" tIns="0" rIns="0" bIns="0" rtlCol="0"/>
              <a:lstStyle/>
              <a:p>
                <a:pPr defTabSz="806867"/>
                <a:endParaRPr sz="1588" kern="0">
                  <a:solidFill>
                    <a:sysClr val="windowText" lastClr="000000"/>
                  </a:solidFill>
                </a:endParaRPr>
              </a:p>
            </p:txBody>
          </p:sp>
        </p:grpSp>
        <p:sp>
          <p:nvSpPr>
            <p:cNvPr id="29" name="object 29"/>
            <p:cNvSpPr txBox="1"/>
            <p:nvPr/>
          </p:nvSpPr>
          <p:spPr>
            <a:xfrm>
              <a:off x="1675257" y="2963659"/>
              <a:ext cx="1414145" cy="843654"/>
            </a:xfrm>
            <a:prstGeom prst="rect">
              <a:avLst/>
            </a:prstGeom>
          </p:spPr>
          <p:txBody>
            <a:bodyPr vert="horz" wrap="square" lIns="0" tIns="11206" rIns="0" bIns="0" rtlCol="0">
              <a:spAutoFit/>
            </a:bodyPr>
            <a:lstStyle/>
            <a:p>
              <a:pPr marL="191070" marR="184907" indent="-560" algn="ctr" defTabSz="806867">
                <a:spcBef>
                  <a:spcPts val="88"/>
                </a:spcBef>
              </a:pPr>
              <a:r>
                <a:rPr sz="1588" kern="0" spc="-9" dirty="0">
                  <a:solidFill>
                    <a:sysClr val="windowText" lastClr="000000"/>
                  </a:solidFill>
                  <a:latin typeface="Arial"/>
                  <a:cs typeface="Arial"/>
                </a:rPr>
                <a:t>Human Resource Center</a:t>
              </a:r>
              <a:endParaRPr sz="1588" kern="0">
                <a:solidFill>
                  <a:sysClr val="windowText" lastClr="000000"/>
                </a:solidFill>
                <a:latin typeface="Arial"/>
                <a:cs typeface="Arial"/>
              </a:endParaRPr>
            </a:p>
          </p:txBody>
        </p:sp>
        <p:grpSp>
          <p:nvGrpSpPr>
            <p:cNvPr id="30" name="object 30"/>
            <p:cNvGrpSpPr/>
            <p:nvPr/>
          </p:nvGrpSpPr>
          <p:grpSpPr>
            <a:xfrm>
              <a:off x="3249168" y="2654488"/>
              <a:ext cx="1341120" cy="1498600"/>
              <a:chOff x="3192970" y="2916364"/>
              <a:chExt cx="1341120" cy="1498600"/>
            </a:xfrm>
          </p:grpSpPr>
          <p:pic>
            <p:nvPicPr>
              <p:cNvPr id="31" name="object 31"/>
              <p:cNvPicPr/>
              <p:nvPr/>
            </p:nvPicPr>
            <p:blipFill>
              <a:blip r:embed="rId9" cstate="print"/>
              <a:stretch>
                <a:fillRect/>
              </a:stretch>
            </p:blipFill>
            <p:spPr>
              <a:xfrm>
                <a:off x="3197732" y="2921127"/>
                <a:ext cx="1331213" cy="1488947"/>
              </a:xfrm>
              <a:prstGeom prst="rect">
                <a:avLst/>
              </a:prstGeom>
            </p:spPr>
          </p:pic>
          <p:sp>
            <p:nvSpPr>
              <p:cNvPr id="32" name="object 32"/>
              <p:cNvSpPr/>
              <p:nvPr/>
            </p:nvSpPr>
            <p:spPr>
              <a:xfrm>
                <a:off x="3197732" y="2921126"/>
                <a:ext cx="1331595" cy="1489075"/>
              </a:xfrm>
              <a:custGeom>
                <a:avLst/>
                <a:gdLst/>
                <a:ahLst/>
                <a:cxnLst/>
                <a:rect l="l" t="t" r="r" b="b"/>
                <a:pathLst>
                  <a:path w="1331595" h="1489075">
                    <a:moveTo>
                      <a:pt x="0" y="0"/>
                    </a:moveTo>
                    <a:lnTo>
                      <a:pt x="1331214" y="0"/>
                    </a:lnTo>
                    <a:lnTo>
                      <a:pt x="1331214" y="1488948"/>
                    </a:lnTo>
                    <a:lnTo>
                      <a:pt x="0" y="1488948"/>
                    </a:lnTo>
                    <a:lnTo>
                      <a:pt x="0" y="0"/>
                    </a:lnTo>
                    <a:close/>
                  </a:path>
                </a:pathLst>
              </a:custGeom>
              <a:ln w="9525">
                <a:solidFill>
                  <a:srgbClr val="7BC961"/>
                </a:solidFill>
              </a:ln>
            </p:spPr>
            <p:txBody>
              <a:bodyPr wrap="square" lIns="0" tIns="0" rIns="0" bIns="0" rtlCol="0"/>
              <a:lstStyle/>
              <a:p>
                <a:pPr defTabSz="806867"/>
                <a:endParaRPr sz="1588" kern="0">
                  <a:solidFill>
                    <a:sysClr val="windowText" lastClr="000000"/>
                  </a:solidFill>
                </a:endParaRPr>
              </a:p>
            </p:txBody>
          </p:sp>
        </p:grpSp>
        <p:sp>
          <p:nvSpPr>
            <p:cNvPr id="33" name="object 33"/>
            <p:cNvSpPr txBox="1"/>
            <p:nvPr/>
          </p:nvSpPr>
          <p:spPr>
            <a:xfrm>
              <a:off x="3258693" y="3247726"/>
              <a:ext cx="1322070" cy="289768"/>
            </a:xfrm>
            <a:prstGeom prst="rect">
              <a:avLst/>
            </a:prstGeom>
          </p:spPr>
          <p:txBody>
            <a:bodyPr vert="horz" wrap="square" lIns="0" tIns="11206" rIns="0" bIns="0" rtlCol="0">
              <a:spAutoFit/>
            </a:bodyPr>
            <a:lstStyle/>
            <a:p>
              <a:pPr marL="189950" defTabSz="806867">
                <a:spcBef>
                  <a:spcPts val="88"/>
                </a:spcBef>
              </a:pPr>
              <a:r>
                <a:rPr sz="1588" kern="0" dirty="0">
                  <a:solidFill>
                    <a:sysClr val="windowText" lastClr="000000"/>
                  </a:solidFill>
                  <a:latin typeface="Arial"/>
                  <a:cs typeface="Arial"/>
                </a:rPr>
                <a:t>Act </a:t>
              </a:r>
              <a:r>
                <a:rPr sz="1588" kern="0" spc="-18" dirty="0">
                  <a:solidFill>
                    <a:sysClr val="windowText" lastClr="000000"/>
                  </a:solidFill>
                  <a:latin typeface="Arial"/>
                  <a:cs typeface="Arial"/>
                </a:rPr>
                <a:t>Corp</a:t>
              </a:r>
              <a:endParaRPr sz="1588" kern="0">
                <a:solidFill>
                  <a:sysClr val="windowText" lastClr="000000"/>
                </a:solidFill>
                <a:latin typeface="Arial"/>
                <a:cs typeface="Arial"/>
              </a:endParaRPr>
            </a:p>
          </p:txBody>
        </p:sp>
        <p:sp>
          <p:nvSpPr>
            <p:cNvPr id="38" name="object 38"/>
            <p:cNvSpPr/>
            <p:nvPr/>
          </p:nvSpPr>
          <p:spPr>
            <a:xfrm>
              <a:off x="3455099" y="5858127"/>
              <a:ext cx="882650" cy="369570"/>
            </a:xfrm>
            <a:custGeom>
              <a:avLst/>
              <a:gdLst/>
              <a:ahLst/>
              <a:cxnLst/>
              <a:rect l="l" t="t" r="r" b="b"/>
              <a:pathLst>
                <a:path w="882650" h="369570">
                  <a:moveTo>
                    <a:pt x="0" y="0"/>
                  </a:moveTo>
                  <a:lnTo>
                    <a:pt x="882396" y="0"/>
                  </a:lnTo>
                  <a:lnTo>
                    <a:pt x="882396" y="369570"/>
                  </a:lnTo>
                  <a:lnTo>
                    <a:pt x="0" y="369570"/>
                  </a:lnTo>
                  <a:lnTo>
                    <a:pt x="0" y="0"/>
                  </a:lnTo>
                  <a:close/>
                </a:path>
              </a:pathLst>
            </a:custGeom>
            <a:ln w="19049">
              <a:solidFill>
                <a:srgbClr val="EFE6D2"/>
              </a:solidFill>
            </a:ln>
          </p:spPr>
          <p:txBody>
            <a:bodyPr wrap="square" lIns="0" tIns="0" rIns="0" bIns="0" rtlCol="0"/>
            <a:lstStyle/>
            <a:p>
              <a:pPr defTabSz="806867"/>
              <a:endParaRPr sz="1588" kern="0">
                <a:solidFill>
                  <a:sysClr val="windowText" lastClr="000000"/>
                </a:solidFill>
              </a:endParaRPr>
            </a:p>
          </p:txBody>
        </p:sp>
        <p:sp>
          <p:nvSpPr>
            <p:cNvPr id="39" name="object 39"/>
            <p:cNvSpPr txBox="1"/>
            <p:nvPr/>
          </p:nvSpPr>
          <p:spPr>
            <a:xfrm>
              <a:off x="3455099" y="5858127"/>
              <a:ext cx="882650" cy="332834"/>
            </a:xfrm>
            <a:prstGeom prst="rect">
              <a:avLst/>
            </a:prstGeom>
            <a:solidFill>
              <a:srgbClr val="252160"/>
            </a:solidFill>
          </p:spPr>
          <p:txBody>
            <a:bodyPr vert="horz" wrap="square" lIns="0" tIns="21851" rIns="0" bIns="0" rtlCol="0">
              <a:spAutoFit/>
            </a:bodyPr>
            <a:lstStyle/>
            <a:p>
              <a:pPr marL="139521" defTabSz="806867">
                <a:spcBef>
                  <a:spcPts val="172"/>
                </a:spcBef>
              </a:pPr>
              <a:r>
                <a:rPr sz="1765" b="1" kern="0" spc="-18" dirty="0">
                  <a:solidFill>
                    <a:srgbClr val="FFFFFF"/>
                  </a:solidFill>
                  <a:latin typeface="Arial"/>
                  <a:cs typeface="Arial"/>
                </a:rPr>
                <a:t>1992</a:t>
              </a:r>
              <a:endParaRPr sz="1765" kern="0">
                <a:solidFill>
                  <a:sysClr val="windowText" lastClr="000000"/>
                </a:solidFill>
                <a:latin typeface="Arial"/>
                <a:cs typeface="Arial"/>
              </a:endParaRPr>
            </a:p>
          </p:txBody>
        </p:sp>
        <p:sp>
          <p:nvSpPr>
            <p:cNvPr id="40" name="object 40"/>
            <p:cNvSpPr/>
            <p:nvPr/>
          </p:nvSpPr>
          <p:spPr>
            <a:xfrm>
              <a:off x="3478720" y="2278250"/>
              <a:ext cx="882650" cy="369570"/>
            </a:xfrm>
            <a:custGeom>
              <a:avLst/>
              <a:gdLst/>
              <a:ahLst/>
              <a:cxnLst/>
              <a:rect l="l" t="t" r="r" b="b"/>
              <a:pathLst>
                <a:path w="882650" h="369569">
                  <a:moveTo>
                    <a:pt x="0" y="0"/>
                  </a:moveTo>
                  <a:lnTo>
                    <a:pt x="882396" y="0"/>
                  </a:lnTo>
                  <a:lnTo>
                    <a:pt x="882396" y="369570"/>
                  </a:lnTo>
                  <a:lnTo>
                    <a:pt x="0" y="369570"/>
                  </a:lnTo>
                  <a:lnTo>
                    <a:pt x="0" y="0"/>
                  </a:lnTo>
                  <a:close/>
                </a:path>
              </a:pathLst>
            </a:custGeom>
            <a:ln w="19050">
              <a:solidFill>
                <a:srgbClr val="EFE6D2"/>
              </a:solidFill>
            </a:ln>
          </p:spPr>
          <p:txBody>
            <a:bodyPr wrap="square" lIns="0" tIns="0" rIns="0" bIns="0" rtlCol="0"/>
            <a:lstStyle/>
            <a:p>
              <a:pPr defTabSz="806867"/>
              <a:endParaRPr sz="1588" kern="0">
                <a:solidFill>
                  <a:sysClr val="windowText" lastClr="000000"/>
                </a:solidFill>
              </a:endParaRPr>
            </a:p>
          </p:txBody>
        </p:sp>
        <p:sp>
          <p:nvSpPr>
            <p:cNvPr id="41" name="object 41"/>
            <p:cNvSpPr txBox="1"/>
            <p:nvPr/>
          </p:nvSpPr>
          <p:spPr>
            <a:xfrm>
              <a:off x="3478720" y="2278250"/>
              <a:ext cx="882650" cy="332834"/>
            </a:xfrm>
            <a:prstGeom prst="rect">
              <a:avLst/>
            </a:prstGeom>
            <a:solidFill>
              <a:srgbClr val="252160"/>
            </a:solidFill>
          </p:spPr>
          <p:txBody>
            <a:bodyPr vert="horz" wrap="square" lIns="0" tIns="21851" rIns="0" bIns="0" rtlCol="0">
              <a:spAutoFit/>
            </a:bodyPr>
            <a:lstStyle/>
            <a:p>
              <a:pPr marL="139521" defTabSz="806867">
                <a:spcBef>
                  <a:spcPts val="172"/>
                </a:spcBef>
              </a:pPr>
              <a:r>
                <a:rPr sz="1765" b="1" kern="0" spc="-18" dirty="0">
                  <a:solidFill>
                    <a:srgbClr val="FFFFFF"/>
                  </a:solidFill>
                  <a:latin typeface="Arial"/>
                  <a:cs typeface="Arial"/>
                </a:rPr>
                <a:t>1983</a:t>
              </a:r>
              <a:endParaRPr sz="1765" kern="0">
                <a:solidFill>
                  <a:sysClr val="windowText" lastClr="000000"/>
                </a:solidFill>
                <a:latin typeface="Arial"/>
                <a:cs typeface="Arial"/>
              </a:endParaRPr>
            </a:p>
          </p:txBody>
        </p:sp>
        <p:sp>
          <p:nvSpPr>
            <p:cNvPr id="42" name="object 42"/>
            <p:cNvSpPr/>
            <p:nvPr/>
          </p:nvSpPr>
          <p:spPr>
            <a:xfrm>
              <a:off x="1914334" y="5865746"/>
              <a:ext cx="882650" cy="369570"/>
            </a:xfrm>
            <a:custGeom>
              <a:avLst/>
              <a:gdLst/>
              <a:ahLst/>
              <a:cxnLst/>
              <a:rect l="l" t="t" r="r" b="b"/>
              <a:pathLst>
                <a:path w="882650" h="369570">
                  <a:moveTo>
                    <a:pt x="0" y="0"/>
                  </a:moveTo>
                  <a:lnTo>
                    <a:pt x="882396" y="0"/>
                  </a:lnTo>
                  <a:lnTo>
                    <a:pt x="882396" y="369569"/>
                  </a:lnTo>
                  <a:lnTo>
                    <a:pt x="0" y="369569"/>
                  </a:lnTo>
                  <a:lnTo>
                    <a:pt x="0" y="0"/>
                  </a:lnTo>
                  <a:close/>
                </a:path>
              </a:pathLst>
            </a:custGeom>
            <a:ln w="19049">
              <a:solidFill>
                <a:srgbClr val="EFE6D2"/>
              </a:solidFill>
            </a:ln>
          </p:spPr>
          <p:txBody>
            <a:bodyPr wrap="square" lIns="0" tIns="0" rIns="0" bIns="0" rtlCol="0"/>
            <a:lstStyle/>
            <a:p>
              <a:pPr defTabSz="806867"/>
              <a:endParaRPr sz="1588" kern="0">
                <a:solidFill>
                  <a:sysClr val="windowText" lastClr="000000"/>
                </a:solidFill>
              </a:endParaRPr>
            </a:p>
          </p:txBody>
        </p:sp>
        <p:sp>
          <p:nvSpPr>
            <p:cNvPr id="43" name="object 43"/>
            <p:cNvSpPr txBox="1"/>
            <p:nvPr/>
          </p:nvSpPr>
          <p:spPr>
            <a:xfrm>
              <a:off x="1914334" y="5865746"/>
              <a:ext cx="882650" cy="332834"/>
            </a:xfrm>
            <a:prstGeom prst="rect">
              <a:avLst/>
            </a:prstGeom>
            <a:solidFill>
              <a:srgbClr val="252160"/>
            </a:solidFill>
          </p:spPr>
          <p:txBody>
            <a:bodyPr vert="horz" wrap="square" lIns="0" tIns="21851" rIns="0" bIns="0" rtlCol="0">
              <a:spAutoFit/>
            </a:bodyPr>
            <a:lstStyle/>
            <a:p>
              <a:pPr marL="139521" defTabSz="806867">
                <a:spcBef>
                  <a:spcPts val="172"/>
                </a:spcBef>
              </a:pPr>
              <a:r>
                <a:rPr sz="1765" b="1" kern="0" spc="-18" dirty="0">
                  <a:solidFill>
                    <a:srgbClr val="FFFFFF"/>
                  </a:solidFill>
                  <a:latin typeface="Arial"/>
                  <a:cs typeface="Arial"/>
                </a:rPr>
                <a:t>1976</a:t>
              </a:r>
              <a:endParaRPr sz="1765" kern="0" dirty="0">
                <a:solidFill>
                  <a:sysClr val="windowText" lastClr="000000"/>
                </a:solidFill>
                <a:latin typeface="Arial"/>
                <a:cs typeface="Arial"/>
              </a:endParaRPr>
            </a:p>
          </p:txBody>
        </p:sp>
        <p:sp>
          <p:nvSpPr>
            <p:cNvPr id="44" name="object 44"/>
            <p:cNvSpPr/>
            <p:nvPr/>
          </p:nvSpPr>
          <p:spPr>
            <a:xfrm>
              <a:off x="362902" y="5865746"/>
              <a:ext cx="882650" cy="369570"/>
            </a:xfrm>
            <a:custGeom>
              <a:avLst/>
              <a:gdLst/>
              <a:ahLst/>
              <a:cxnLst/>
              <a:rect l="l" t="t" r="r" b="b"/>
              <a:pathLst>
                <a:path w="882650" h="369570">
                  <a:moveTo>
                    <a:pt x="0" y="0"/>
                  </a:moveTo>
                  <a:lnTo>
                    <a:pt x="882395" y="0"/>
                  </a:lnTo>
                  <a:lnTo>
                    <a:pt x="882395" y="369569"/>
                  </a:lnTo>
                  <a:lnTo>
                    <a:pt x="0" y="369569"/>
                  </a:lnTo>
                  <a:lnTo>
                    <a:pt x="0" y="0"/>
                  </a:lnTo>
                  <a:close/>
                </a:path>
              </a:pathLst>
            </a:custGeom>
            <a:ln w="19049">
              <a:solidFill>
                <a:srgbClr val="EFE6D2"/>
              </a:solidFill>
            </a:ln>
          </p:spPr>
          <p:txBody>
            <a:bodyPr wrap="square" lIns="0" tIns="0" rIns="0" bIns="0" rtlCol="0"/>
            <a:lstStyle/>
            <a:p>
              <a:pPr defTabSz="806867"/>
              <a:endParaRPr sz="1588" kern="0">
                <a:solidFill>
                  <a:sysClr val="windowText" lastClr="000000"/>
                </a:solidFill>
              </a:endParaRPr>
            </a:p>
          </p:txBody>
        </p:sp>
        <p:sp>
          <p:nvSpPr>
            <p:cNvPr id="45" name="object 45"/>
            <p:cNvSpPr txBox="1"/>
            <p:nvPr/>
          </p:nvSpPr>
          <p:spPr>
            <a:xfrm>
              <a:off x="362902" y="5865746"/>
              <a:ext cx="882650" cy="332834"/>
            </a:xfrm>
            <a:prstGeom prst="rect">
              <a:avLst/>
            </a:prstGeom>
            <a:solidFill>
              <a:srgbClr val="252160"/>
            </a:solidFill>
          </p:spPr>
          <p:txBody>
            <a:bodyPr vert="horz" wrap="square" lIns="0" tIns="21851" rIns="0" bIns="0" rtlCol="0">
              <a:spAutoFit/>
            </a:bodyPr>
            <a:lstStyle/>
            <a:p>
              <a:pPr marL="139521" defTabSz="806867">
                <a:spcBef>
                  <a:spcPts val="172"/>
                </a:spcBef>
              </a:pPr>
              <a:r>
                <a:rPr sz="1765" b="1" kern="0" spc="-18" dirty="0">
                  <a:solidFill>
                    <a:srgbClr val="FFFFFF"/>
                  </a:solidFill>
                  <a:latin typeface="Arial"/>
                  <a:cs typeface="Arial"/>
                </a:rPr>
                <a:t>1970</a:t>
              </a:r>
              <a:endParaRPr sz="1765" kern="0">
                <a:solidFill>
                  <a:sysClr val="windowText" lastClr="000000"/>
                </a:solidFill>
                <a:latin typeface="Arial"/>
                <a:cs typeface="Arial"/>
              </a:endParaRPr>
            </a:p>
          </p:txBody>
        </p:sp>
        <p:sp>
          <p:nvSpPr>
            <p:cNvPr id="47" name="object 47"/>
            <p:cNvSpPr txBox="1"/>
            <p:nvPr/>
          </p:nvSpPr>
          <p:spPr>
            <a:xfrm>
              <a:off x="1914334" y="2259691"/>
              <a:ext cx="882650" cy="332834"/>
            </a:xfrm>
            <a:prstGeom prst="rect">
              <a:avLst/>
            </a:prstGeom>
            <a:solidFill>
              <a:srgbClr val="252160"/>
            </a:solidFill>
          </p:spPr>
          <p:txBody>
            <a:bodyPr vert="horz" wrap="square" lIns="0" tIns="21851" rIns="0" bIns="0" rtlCol="0">
              <a:spAutoFit/>
            </a:bodyPr>
            <a:lstStyle/>
            <a:p>
              <a:pPr marL="139521" defTabSz="806867">
                <a:spcBef>
                  <a:spcPts val="172"/>
                </a:spcBef>
              </a:pPr>
              <a:r>
                <a:rPr sz="1765" b="1" kern="0" spc="-18" dirty="0">
                  <a:solidFill>
                    <a:srgbClr val="FFFFFF"/>
                  </a:solidFill>
                  <a:latin typeface="Arial"/>
                  <a:cs typeface="Arial"/>
                </a:rPr>
                <a:t>1975</a:t>
              </a:r>
              <a:endParaRPr sz="1765" kern="0" dirty="0">
                <a:solidFill>
                  <a:sysClr val="windowText" lastClr="000000"/>
                </a:solidFill>
                <a:latin typeface="Arial"/>
                <a:cs typeface="Arial"/>
              </a:endParaRPr>
            </a:p>
          </p:txBody>
        </p:sp>
      </p:grpSp>
      <p:grpSp>
        <p:nvGrpSpPr>
          <p:cNvPr id="48" name="object 48"/>
          <p:cNvGrpSpPr/>
          <p:nvPr/>
        </p:nvGrpSpPr>
        <p:grpSpPr>
          <a:xfrm>
            <a:off x="2465536" y="3448810"/>
            <a:ext cx="1527733" cy="90311"/>
            <a:chOff x="1454277" y="3602979"/>
            <a:chExt cx="1731431" cy="102353"/>
          </a:xfrm>
        </p:grpSpPr>
        <p:sp>
          <p:nvSpPr>
            <p:cNvPr id="49" name="object 49"/>
            <p:cNvSpPr/>
            <p:nvPr/>
          </p:nvSpPr>
          <p:spPr>
            <a:xfrm>
              <a:off x="1454277" y="3639692"/>
              <a:ext cx="147955" cy="15875"/>
            </a:xfrm>
            <a:custGeom>
              <a:avLst/>
              <a:gdLst/>
              <a:ahLst/>
              <a:cxnLst/>
              <a:rect l="l" t="t" r="r" b="b"/>
              <a:pathLst>
                <a:path w="147955" h="15875">
                  <a:moveTo>
                    <a:pt x="0" y="0"/>
                  </a:moveTo>
                  <a:lnTo>
                    <a:pt x="147434" y="15430"/>
                  </a:lnTo>
                </a:path>
              </a:pathLst>
            </a:custGeom>
            <a:ln w="12700">
              <a:solidFill>
                <a:srgbClr val="0F6EC5"/>
              </a:solidFill>
            </a:ln>
          </p:spPr>
          <p:txBody>
            <a:bodyPr wrap="square" lIns="0" tIns="0" rIns="0" bIns="0" rtlCol="0"/>
            <a:lstStyle/>
            <a:p>
              <a:pPr defTabSz="806867"/>
              <a:endParaRPr sz="1588" kern="0">
                <a:solidFill>
                  <a:sysClr val="windowText" lastClr="000000"/>
                </a:solidFill>
              </a:endParaRPr>
            </a:p>
          </p:txBody>
        </p:sp>
        <p:sp>
          <p:nvSpPr>
            <p:cNvPr id="50" name="object 50"/>
            <p:cNvSpPr/>
            <p:nvPr/>
          </p:nvSpPr>
          <p:spPr>
            <a:xfrm>
              <a:off x="1521291" y="3602979"/>
              <a:ext cx="80645" cy="88900"/>
            </a:xfrm>
            <a:custGeom>
              <a:avLst/>
              <a:gdLst/>
              <a:ahLst/>
              <a:cxnLst/>
              <a:rect l="l" t="t" r="r" b="b"/>
              <a:pathLst>
                <a:path w="80644" h="88900">
                  <a:moveTo>
                    <a:pt x="9258" y="0"/>
                  </a:moveTo>
                  <a:lnTo>
                    <a:pt x="80416" y="52146"/>
                  </a:lnTo>
                  <a:lnTo>
                    <a:pt x="0" y="88417"/>
                  </a:lnTo>
                </a:path>
              </a:pathLst>
            </a:custGeom>
            <a:ln w="12700">
              <a:solidFill>
                <a:srgbClr val="0F6EC5"/>
              </a:solidFill>
            </a:ln>
          </p:spPr>
          <p:txBody>
            <a:bodyPr wrap="square" lIns="0" tIns="0" rIns="0" bIns="0" rtlCol="0"/>
            <a:lstStyle/>
            <a:p>
              <a:pPr defTabSz="806867"/>
              <a:endParaRPr sz="1588" kern="0">
                <a:solidFill>
                  <a:sysClr val="windowText" lastClr="000000"/>
                </a:solidFill>
              </a:endParaRPr>
            </a:p>
          </p:txBody>
        </p:sp>
        <p:sp>
          <p:nvSpPr>
            <p:cNvPr id="51" name="object 51"/>
            <p:cNvSpPr/>
            <p:nvPr/>
          </p:nvSpPr>
          <p:spPr>
            <a:xfrm>
              <a:off x="3037713" y="3656456"/>
              <a:ext cx="147955" cy="9525"/>
            </a:xfrm>
            <a:custGeom>
              <a:avLst/>
              <a:gdLst/>
              <a:ahLst/>
              <a:cxnLst/>
              <a:rect l="l" t="t" r="r" b="b"/>
              <a:pathLst>
                <a:path w="147955" h="9525">
                  <a:moveTo>
                    <a:pt x="0" y="0"/>
                  </a:moveTo>
                  <a:lnTo>
                    <a:pt x="147383" y="8978"/>
                  </a:lnTo>
                </a:path>
              </a:pathLst>
            </a:custGeom>
            <a:ln w="12699">
              <a:solidFill>
                <a:srgbClr val="0F6EC5"/>
              </a:solidFill>
            </a:ln>
          </p:spPr>
          <p:txBody>
            <a:bodyPr wrap="square" lIns="0" tIns="0" rIns="0" bIns="0" rtlCol="0"/>
            <a:lstStyle/>
            <a:p>
              <a:pPr defTabSz="806867"/>
              <a:endParaRPr sz="1588" kern="0">
                <a:solidFill>
                  <a:sysClr val="windowText" lastClr="000000"/>
                </a:solidFill>
              </a:endParaRPr>
            </a:p>
          </p:txBody>
        </p:sp>
        <p:sp>
          <p:nvSpPr>
            <p:cNvPr id="52" name="object 52"/>
            <p:cNvSpPr/>
            <p:nvPr/>
          </p:nvSpPr>
          <p:spPr>
            <a:xfrm>
              <a:off x="3106333" y="3616432"/>
              <a:ext cx="79375" cy="88900"/>
            </a:xfrm>
            <a:custGeom>
              <a:avLst/>
              <a:gdLst/>
              <a:ahLst/>
              <a:cxnLst/>
              <a:rect l="l" t="t" r="r" b="b"/>
              <a:pathLst>
                <a:path w="79375" h="88900">
                  <a:moveTo>
                    <a:pt x="5410" y="0"/>
                  </a:moveTo>
                  <a:lnTo>
                    <a:pt x="78765" y="49009"/>
                  </a:lnTo>
                  <a:lnTo>
                    <a:pt x="0" y="88734"/>
                  </a:lnTo>
                </a:path>
              </a:pathLst>
            </a:custGeom>
            <a:ln w="12699">
              <a:solidFill>
                <a:srgbClr val="0F6EC5"/>
              </a:solidFill>
            </a:ln>
          </p:spPr>
          <p:txBody>
            <a:bodyPr wrap="square" lIns="0" tIns="0" rIns="0" bIns="0" rtlCol="0"/>
            <a:lstStyle/>
            <a:p>
              <a:pPr defTabSz="806867"/>
              <a:endParaRPr sz="1588" kern="0">
                <a:solidFill>
                  <a:sysClr val="windowText" lastClr="000000"/>
                </a:solidFill>
              </a:endParaRPr>
            </a:p>
          </p:txBody>
        </p:sp>
      </p:grpSp>
      <p:grpSp>
        <p:nvGrpSpPr>
          <p:cNvPr id="55" name="object 55"/>
          <p:cNvGrpSpPr/>
          <p:nvPr/>
        </p:nvGrpSpPr>
        <p:grpSpPr>
          <a:xfrm>
            <a:off x="2435279" y="4985473"/>
            <a:ext cx="1540946" cy="81471"/>
            <a:chOff x="1419986" y="5342939"/>
            <a:chExt cx="1716660" cy="93809"/>
          </a:xfrm>
        </p:grpSpPr>
        <p:sp>
          <p:nvSpPr>
            <p:cNvPr id="56" name="object 56"/>
            <p:cNvSpPr/>
            <p:nvPr/>
          </p:nvSpPr>
          <p:spPr>
            <a:xfrm>
              <a:off x="1419986" y="5392294"/>
              <a:ext cx="189865" cy="0"/>
            </a:xfrm>
            <a:custGeom>
              <a:avLst/>
              <a:gdLst/>
              <a:ahLst/>
              <a:cxnLst/>
              <a:rect l="l" t="t" r="r" b="b"/>
              <a:pathLst>
                <a:path w="189865">
                  <a:moveTo>
                    <a:pt x="0" y="0"/>
                  </a:moveTo>
                  <a:lnTo>
                    <a:pt x="189699" y="0"/>
                  </a:lnTo>
                </a:path>
              </a:pathLst>
            </a:custGeom>
            <a:ln w="12700">
              <a:solidFill>
                <a:srgbClr val="0F6EC5"/>
              </a:solidFill>
            </a:ln>
          </p:spPr>
          <p:txBody>
            <a:bodyPr wrap="square" lIns="0" tIns="0" rIns="0" bIns="0" rtlCol="0"/>
            <a:lstStyle/>
            <a:p>
              <a:pPr defTabSz="806867"/>
              <a:endParaRPr sz="1588" kern="0">
                <a:solidFill>
                  <a:sysClr val="windowText" lastClr="000000"/>
                </a:solidFill>
              </a:endParaRPr>
            </a:p>
          </p:txBody>
        </p:sp>
        <p:sp>
          <p:nvSpPr>
            <p:cNvPr id="57" name="object 57"/>
            <p:cNvSpPr/>
            <p:nvPr/>
          </p:nvSpPr>
          <p:spPr>
            <a:xfrm>
              <a:off x="1533494" y="5347848"/>
              <a:ext cx="76200" cy="88900"/>
            </a:xfrm>
            <a:custGeom>
              <a:avLst/>
              <a:gdLst/>
              <a:ahLst/>
              <a:cxnLst/>
              <a:rect l="l" t="t" r="r" b="b"/>
              <a:pathLst>
                <a:path w="76200" h="88900">
                  <a:moveTo>
                    <a:pt x="0" y="88900"/>
                  </a:moveTo>
                  <a:lnTo>
                    <a:pt x="76200" y="44450"/>
                  </a:lnTo>
                  <a:lnTo>
                    <a:pt x="0" y="0"/>
                  </a:lnTo>
                </a:path>
              </a:pathLst>
            </a:custGeom>
            <a:ln w="12700">
              <a:solidFill>
                <a:srgbClr val="0F6EC5"/>
              </a:solidFill>
            </a:ln>
          </p:spPr>
          <p:txBody>
            <a:bodyPr wrap="square" lIns="0" tIns="0" rIns="0" bIns="0" rtlCol="0"/>
            <a:lstStyle/>
            <a:p>
              <a:pPr defTabSz="806867"/>
              <a:endParaRPr sz="1588" kern="0">
                <a:solidFill>
                  <a:sysClr val="windowText" lastClr="000000"/>
                </a:solidFill>
              </a:endParaRPr>
            </a:p>
          </p:txBody>
        </p:sp>
        <p:sp>
          <p:nvSpPr>
            <p:cNvPr id="58" name="object 58"/>
            <p:cNvSpPr/>
            <p:nvPr/>
          </p:nvSpPr>
          <p:spPr>
            <a:xfrm>
              <a:off x="3002661" y="5380446"/>
              <a:ext cx="133985" cy="12065"/>
            </a:xfrm>
            <a:custGeom>
              <a:avLst/>
              <a:gdLst/>
              <a:ahLst/>
              <a:cxnLst/>
              <a:rect l="l" t="t" r="r" b="b"/>
              <a:pathLst>
                <a:path w="133985" h="12064">
                  <a:moveTo>
                    <a:pt x="0" y="11899"/>
                  </a:moveTo>
                  <a:lnTo>
                    <a:pt x="133705" y="0"/>
                  </a:lnTo>
                </a:path>
              </a:pathLst>
            </a:custGeom>
            <a:ln w="12700">
              <a:solidFill>
                <a:srgbClr val="0F6EC5"/>
              </a:solidFill>
            </a:ln>
          </p:spPr>
          <p:txBody>
            <a:bodyPr wrap="square" lIns="0" tIns="0" rIns="0" bIns="0" rtlCol="0"/>
            <a:lstStyle/>
            <a:p>
              <a:pPr defTabSz="806867"/>
              <a:endParaRPr sz="1588" kern="0">
                <a:solidFill>
                  <a:sysClr val="windowText" lastClr="000000"/>
                </a:solidFill>
              </a:endParaRPr>
            </a:p>
          </p:txBody>
        </p:sp>
        <p:sp>
          <p:nvSpPr>
            <p:cNvPr id="59" name="object 59"/>
            <p:cNvSpPr/>
            <p:nvPr/>
          </p:nvSpPr>
          <p:spPr>
            <a:xfrm>
              <a:off x="3056522" y="5342939"/>
              <a:ext cx="80010" cy="88900"/>
            </a:xfrm>
            <a:custGeom>
              <a:avLst/>
              <a:gdLst/>
              <a:ahLst/>
              <a:cxnLst/>
              <a:rect l="l" t="t" r="r" b="b"/>
              <a:pathLst>
                <a:path w="80010" h="88900">
                  <a:moveTo>
                    <a:pt x="7886" y="88544"/>
                  </a:moveTo>
                  <a:lnTo>
                    <a:pt x="79844" y="37515"/>
                  </a:lnTo>
                  <a:lnTo>
                    <a:pt x="0" y="0"/>
                  </a:lnTo>
                </a:path>
              </a:pathLst>
            </a:custGeom>
            <a:ln w="12700">
              <a:solidFill>
                <a:srgbClr val="0F6EC5"/>
              </a:solidFill>
            </a:ln>
          </p:spPr>
          <p:txBody>
            <a:bodyPr wrap="square" lIns="0" tIns="0" rIns="0" bIns="0" rtlCol="0"/>
            <a:lstStyle/>
            <a:p>
              <a:pPr defTabSz="806867"/>
              <a:endParaRPr sz="1588" kern="0">
                <a:solidFill>
                  <a:sysClr val="windowText" lastClr="000000"/>
                </a:solidFill>
              </a:endParaRPr>
            </a:p>
          </p:txBody>
        </p:sp>
      </p:grpSp>
      <p:sp>
        <p:nvSpPr>
          <p:cNvPr id="65" name="object 65"/>
          <p:cNvSpPr txBox="1"/>
          <p:nvPr/>
        </p:nvSpPr>
        <p:spPr>
          <a:xfrm>
            <a:off x="6893715" y="3429000"/>
            <a:ext cx="778809" cy="293677"/>
          </a:xfrm>
          <a:prstGeom prst="rect">
            <a:avLst/>
          </a:prstGeom>
          <a:solidFill>
            <a:srgbClr val="252160"/>
          </a:solidFill>
          <a:ln w="19050">
            <a:solidFill>
              <a:srgbClr val="EFE6D2"/>
            </a:solidFill>
          </a:ln>
        </p:spPr>
        <p:txBody>
          <a:bodyPr vert="horz" wrap="square" lIns="0" tIns="21851" rIns="0" bIns="0" rtlCol="0">
            <a:spAutoFit/>
          </a:bodyPr>
          <a:lstStyle/>
          <a:p>
            <a:pPr marL="139521" defTabSz="806867">
              <a:spcBef>
                <a:spcPts val="172"/>
              </a:spcBef>
            </a:pPr>
            <a:r>
              <a:rPr sz="1765" b="1" kern="0" spc="-18" dirty="0">
                <a:solidFill>
                  <a:srgbClr val="FFFFFF"/>
                </a:solidFill>
                <a:latin typeface="Arial"/>
                <a:cs typeface="Arial"/>
              </a:rPr>
              <a:t>2008</a:t>
            </a:r>
            <a:endParaRPr sz="1765" kern="0" dirty="0">
              <a:solidFill>
                <a:sysClr val="windowText" lastClr="000000"/>
              </a:solidFill>
              <a:latin typeface="Arial"/>
              <a:cs typeface="Arial"/>
            </a:endParaRPr>
          </a:p>
        </p:txBody>
      </p:sp>
      <p:grpSp>
        <p:nvGrpSpPr>
          <p:cNvPr id="76" name="object 76"/>
          <p:cNvGrpSpPr/>
          <p:nvPr/>
        </p:nvGrpSpPr>
        <p:grpSpPr>
          <a:xfrm>
            <a:off x="8981305" y="3543519"/>
            <a:ext cx="2431676" cy="1446119"/>
            <a:chOff x="8650414" y="3758374"/>
            <a:chExt cx="2755900" cy="1638935"/>
          </a:xfrm>
        </p:grpSpPr>
        <p:pic>
          <p:nvPicPr>
            <p:cNvPr id="77" name="object 77"/>
            <p:cNvPicPr/>
            <p:nvPr/>
          </p:nvPicPr>
          <p:blipFill>
            <a:blip r:embed="rId10" cstate="print"/>
            <a:stretch>
              <a:fillRect/>
            </a:stretch>
          </p:blipFill>
          <p:spPr>
            <a:xfrm>
              <a:off x="8655177" y="3763136"/>
              <a:ext cx="2746247" cy="1629155"/>
            </a:xfrm>
            <a:prstGeom prst="rect">
              <a:avLst/>
            </a:prstGeom>
          </p:spPr>
        </p:pic>
        <p:sp>
          <p:nvSpPr>
            <p:cNvPr id="78" name="object 78"/>
            <p:cNvSpPr/>
            <p:nvPr/>
          </p:nvSpPr>
          <p:spPr>
            <a:xfrm>
              <a:off x="8655177" y="3763136"/>
              <a:ext cx="2746375" cy="1629410"/>
            </a:xfrm>
            <a:custGeom>
              <a:avLst/>
              <a:gdLst/>
              <a:ahLst/>
              <a:cxnLst/>
              <a:rect l="l" t="t" r="r" b="b"/>
              <a:pathLst>
                <a:path w="2746375" h="1629410">
                  <a:moveTo>
                    <a:pt x="0" y="0"/>
                  </a:moveTo>
                  <a:lnTo>
                    <a:pt x="2746248" y="0"/>
                  </a:lnTo>
                  <a:lnTo>
                    <a:pt x="2746248" y="1629156"/>
                  </a:lnTo>
                  <a:lnTo>
                    <a:pt x="0" y="1629156"/>
                  </a:lnTo>
                  <a:lnTo>
                    <a:pt x="0" y="0"/>
                  </a:lnTo>
                  <a:close/>
                </a:path>
              </a:pathLst>
            </a:custGeom>
            <a:ln w="9525">
              <a:solidFill>
                <a:srgbClr val="7BC961"/>
              </a:solidFill>
            </a:ln>
          </p:spPr>
          <p:txBody>
            <a:bodyPr wrap="square" lIns="0" tIns="0" rIns="0" bIns="0" rtlCol="0"/>
            <a:lstStyle/>
            <a:p>
              <a:pPr defTabSz="806867"/>
              <a:endParaRPr sz="1588" kern="0">
                <a:solidFill>
                  <a:sysClr val="windowText" lastClr="000000"/>
                </a:solidFill>
              </a:endParaRPr>
            </a:p>
          </p:txBody>
        </p:sp>
        <p:pic>
          <p:nvPicPr>
            <p:cNvPr id="79" name="object 79"/>
            <p:cNvPicPr/>
            <p:nvPr/>
          </p:nvPicPr>
          <p:blipFill>
            <a:blip r:embed="rId11" cstate="print"/>
            <a:stretch>
              <a:fillRect/>
            </a:stretch>
          </p:blipFill>
          <p:spPr>
            <a:xfrm>
              <a:off x="8907018" y="3881628"/>
              <a:ext cx="2241803" cy="1352549"/>
            </a:xfrm>
            <a:prstGeom prst="rect">
              <a:avLst/>
            </a:prstGeom>
          </p:spPr>
        </p:pic>
      </p:grpSp>
      <p:grpSp>
        <p:nvGrpSpPr>
          <p:cNvPr id="124" name="Group 123">
            <a:extLst>
              <a:ext uri="{FF2B5EF4-FFF2-40B4-BE49-F238E27FC236}">
                <a16:creationId xmlns:a16="http://schemas.microsoft.com/office/drawing/2014/main" id="{A4ED378D-B7CC-C69D-0F3F-A66C4E9DFE2F}"/>
              </a:ext>
            </a:extLst>
          </p:cNvPr>
          <p:cNvGrpSpPr/>
          <p:nvPr/>
        </p:nvGrpSpPr>
        <p:grpSpPr>
          <a:xfrm>
            <a:off x="8403663" y="6221104"/>
            <a:ext cx="1516155" cy="483962"/>
            <a:chOff x="7979332" y="5587437"/>
            <a:chExt cx="1718309" cy="548490"/>
          </a:xfrm>
        </p:grpSpPr>
        <p:grpSp>
          <p:nvGrpSpPr>
            <p:cNvPr id="80" name="object 80"/>
            <p:cNvGrpSpPr/>
            <p:nvPr/>
          </p:nvGrpSpPr>
          <p:grpSpPr>
            <a:xfrm>
              <a:off x="8045330" y="5587437"/>
              <a:ext cx="1645589" cy="548490"/>
              <a:chOff x="6163246" y="5506402"/>
              <a:chExt cx="1727835" cy="777875"/>
            </a:xfrm>
          </p:grpSpPr>
          <p:pic>
            <p:nvPicPr>
              <p:cNvPr id="81" name="object 81"/>
              <p:cNvPicPr/>
              <p:nvPr/>
            </p:nvPicPr>
            <p:blipFill>
              <a:blip r:embed="rId12" cstate="print"/>
              <a:stretch>
                <a:fillRect/>
              </a:stretch>
            </p:blipFill>
            <p:spPr>
              <a:xfrm>
                <a:off x="6168009" y="5511165"/>
                <a:ext cx="1718309" cy="768096"/>
              </a:xfrm>
              <a:prstGeom prst="rect">
                <a:avLst/>
              </a:prstGeom>
            </p:spPr>
          </p:pic>
          <p:sp>
            <p:nvSpPr>
              <p:cNvPr id="82" name="object 82"/>
              <p:cNvSpPr/>
              <p:nvPr/>
            </p:nvSpPr>
            <p:spPr>
              <a:xfrm>
                <a:off x="6168009" y="5511165"/>
                <a:ext cx="1718310" cy="768350"/>
              </a:xfrm>
              <a:custGeom>
                <a:avLst/>
                <a:gdLst/>
                <a:ahLst/>
                <a:cxnLst/>
                <a:rect l="l" t="t" r="r" b="b"/>
                <a:pathLst>
                  <a:path w="1718309" h="768350">
                    <a:moveTo>
                      <a:pt x="0" y="0"/>
                    </a:moveTo>
                    <a:lnTo>
                      <a:pt x="1718310" y="0"/>
                    </a:lnTo>
                    <a:lnTo>
                      <a:pt x="1718310" y="768096"/>
                    </a:lnTo>
                    <a:lnTo>
                      <a:pt x="0" y="768096"/>
                    </a:lnTo>
                    <a:lnTo>
                      <a:pt x="0" y="0"/>
                    </a:lnTo>
                    <a:close/>
                  </a:path>
                </a:pathLst>
              </a:custGeom>
              <a:ln w="9525">
                <a:solidFill>
                  <a:srgbClr val="7BC961"/>
                </a:solidFill>
              </a:ln>
            </p:spPr>
            <p:txBody>
              <a:bodyPr wrap="square" lIns="0" tIns="0" rIns="0" bIns="0" rtlCol="0"/>
              <a:lstStyle/>
              <a:p>
                <a:pPr defTabSz="806867"/>
                <a:endParaRPr sz="1235" kern="0">
                  <a:solidFill>
                    <a:sysClr val="windowText" lastClr="000000"/>
                  </a:solidFill>
                </a:endParaRPr>
              </a:p>
            </p:txBody>
          </p:sp>
        </p:grpSp>
        <p:sp>
          <p:nvSpPr>
            <p:cNvPr id="83" name="object 83"/>
            <p:cNvSpPr txBox="1"/>
            <p:nvPr/>
          </p:nvSpPr>
          <p:spPr>
            <a:xfrm>
              <a:off x="7979332" y="5595173"/>
              <a:ext cx="1718309" cy="511786"/>
            </a:xfrm>
            <a:prstGeom prst="rect">
              <a:avLst/>
            </a:prstGeom>
          </p:spPr>
          <p:txBody>
            <a:bodyPr vert="horz" wrap="square" lIns="0" tIns="10646" rIns="0" bIns="0" rtlCol="0">
              <a:spAutoFit/>
            </a:bodyPr>
            <a:lstStyle/>
            <a:p>
              <a:pPr marL="134478" marR="129435" algn="ctr" defTabSz="806867">
                <a:spcBef>
                  <a:spcPts val="84"/>
                </a:spcBef>
              </a:pPr>
              <a:r>
                <a:rPr lang="en-US" sz="927" kern="0" spc="-9" dirty="0">
                  <a:solidFill>
                    <a:srgbClr val="FFFFFF"/>
                  </a:solidFill>
                  <a:latin typeface="Arial"/>
                  <a:cs typeface="Arial"/>
                </a:rPr>
                <a:t>2016</a:t>
              </a:r>
            </a:p>
            <a:p>
              <a:pPr marL="134478" marR="129435" algn="ctr" defTabSz="806867">
                <a:spcBef>
                  <a:spcPts val="84"/>
                </a:spcBef>
              </a:pPr>
              <a:r>
                <a:rPr sz="927" kern="0" spc="-9" dirty="0">
                  <a:solidFill>
                    <a:srgbClr val="FFFFFF"/>
                  </a:solidFill>
                  <a:latin typeface="Arial"/>
                  <a:cs typeface="Arial"/>
                </a:rPr>
                <a:t>Acquired Windward </a:t>
              </a:r>
              <a:r>
                <a:rPr sz="927" kern="0" dirty="0">
                  <a:solidFill>
                    <a:srgbClr val="FFFFFF"/>
                  </a:solidFill>
                  <a:latin typeface="Arial"/>
                  <a:cs typeface="Arial"/>
                </a:rPr>
                <a:t>Behavioral</a:t>
              </a:r>
              <a:r>
                <a:rPr sz="927" kern="0" spc="-88" dirty="0">
                  <a:solidFill>
                    <a:srgbClr val="FFFFFF"/>
                  </a:solidFill>
                  <a:latin typeface="Arial"/>
                  <a:cs typeface="Arial"/>
                </a:rPr>
                <a:t> </a:t>
              </a:r>
              <a:r>
                <a:rPr sz="882" kern="0" spc="-9" dirty="0">
                  <a:solidFill>
                    <a:srgbClr val="FFFFFF"/>
                  </a:solidFill>
                  <a:latin typeface="Arial"/>
                  <a:cs typeface="Arial"/>
                </a:rPr>
                <a:t>Health</a:t>
              </a:r>
              <a:endParaRPr sz="927" kern="0" dirty="0">
                <a:solidFill>
                  <a:sysClr val="windowText" lastClr="000000"/>
                </a:solidFill>
                <a:latin typeface="Arial"/>
                <a:cs typeface="Arial"/>
              </a:endParaRPr>
            </a:p>
          </p:txBody>
        </p:sp>
      </p:grpSp>
      <p:sp>
        <p:nvSpPr>
          <p:cNvPr id="89" name="object 71"/>
          <p:cNvSpPr txBox="1"/>
          <p:nvPr/>
        </p:nvSpPr>
        <p:spPr>
          <a:xfrm>
            <a:off x="5871870" y="5813533"/>
            <a:ext cx="868456" cy="269304"/>
          </a:xfrm>
          <a:prstGeom prst="rect">
            <a:avLst/>
          </a:prstGeom>
          <a:solidFill>
            <a:srgbClr val="252160"/>
          </a:solidFill>
        </p:spPr>
        <p:txBody>
          <a:bodyPr vert="horz" wrap="square" lIns="0" tIns="0" rIns="0" bIns="0" rtlCol="0">
            <a:spAutoFit/>
          </a:bodyPr>
          <a:lstStyle/>
          <a:p>
            <a:pPr marL="184907" defTabSz="806867">
              <a:lnSpc>
                <a:spcPts val="2091"/>
              </a:lnSpc>
            </a:pPr>
            <a:r>
              <a:rPr lang="en-US" sz="1765" b="1" kern="0" spc="-18" dirty="0">
                <a:solidFill>
                  <a:srgbClr val="FFFFFF"/>
                </a:solidFill>
                <a:latin typeface="Arial"/>
                <a:cs typeface="Arial"/>
              </a:rPr>
              <a:t>1997</a:t>
            </a:r>
            <a:endParaRPr sz="1765" kern="0" dirty="0">
              <a:solidFill>
                <a:sysClr val="windowText" lastClr="000000"/>
              </a:solidFill>
              <a:latin typeface="Arial"/>
              <a:cs typeface="Arial"/>
            </a:endParaRPr>
          </a:p>
        </p:txBody>
      </p:sp>
      <p:pic>
        <p:nvPicPr>
          <p:cNvPr id="72" name="Picture 71" descr="A picture containing black, darkness&#10;&#10;Description automatically generated">
            <a:extLst>
              <a:ext uri="{FF2B5EF4-FFF2-40B4-BE49-F238E27FC236}">
                <a16:creationId xmlns:a16="http://schemas.microsoft.com/office/drawing/2014/main" id="{5FAB7C16-68F3-E5B8-D6BC-65FFCE3C606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731323" y="5034138"/>
            <a:ext cx="1128218" cy="744228"/>
          </a:xfrm>
          <a:prstGeom prst="rect">
            <a:avLst/>
          </a:prstGeom>
        </p:spPr>
      </p:pic>
      <p:pic>
        <p:nvPicPr>
          <p:cNvPr id="99" name="Picture 98">
            <a:extLst>
              <a:ext uri="{FF2B5EF4-FFF2-40B4-BE49-F238E27FC236}">
                <a16:creationId xmlns:a16="http://schemas.microsoft.com/office/drawing/2014/main" id="{D1826FED-3EAF-7EEF-452B-2ED5BE876B6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849811" y="156882"/>
            <a:ext cx="2173941" cy="1322294"/>
          </a:xfrm>
          <a:prstGeom prst="rect">
            <a:avLst/>
          </a:prstGeom>
        </p:spPr>
      </p:pic>
      <p:grpSp>
        <p:nvGrpSpPr>
          <p:cNvPr id="125" name="Group 124">
            <a:extLst>
              <a:ext uri="{FF2B5EF4-FFF2-40B4-BE49-F238E27FC236}">
                <a16:creationId xmlns:a16="http://schemas.microsoft.com/office/drawing/2014/main" id="{EDB91FB0-311B-C88C-B585-0E5F22A30BF9}"/>
              </a:ext>
            </a:extLst>
          </p:cNvPr>
          <p:cNvGrpSpPr/>
          <p:nvPr/>
        </p:nvGrpSpPr>
        <p:grpSpPr>
          <a:xfrm>
            <a:off x="6943352" y="6213441"/>
            <a:ext cx="1458345" cy="520335"/>
            <a:chOff x="7942919" y="5518082"/>
            <a:chExt cx="1652791" cy="566220"/>
          </a:xfrm>
        </p:grpSpPr>
        <p:grpSp>
          <p:nvGrpSpPr>
            <p:cNvPr id="66" name="object 66"/>
            <p:cNvGrpSpPr/>
            <p:nvPr/>
          </p:nvGrpSpPr>
          <p:grpSpPr>
            <a:xfrm>
              <a:off x="7942919" y="5538422"/>
              <a:ext cx="1652791" cy="517892"/>
              <a:chOff x="6839902" y="3049714"/>
              <a:chExt cx="1727835" cy="778510"/>
            </a:xfrm>
          </p:grpSpPr>
          <p:pic>
            <p:nvPicPr>
              <p:cNvPr id="67" name="object 67"/>
              <p:cNvPicPr/>
              <p:nvPr/>
            </p:nvPicPr>
            <p:blipFill>
              <a:blip r:embed="rId15" cstate="print"/>
              <a:stretch>
                <a:fillRect/>
              </a:stretch>
            </p:blipFill>
            <p:spPr>
              <a:xfrm>
                <a:off x="6844665" y="3054477"/>
                <a:ext cx="1718309" cy="768857"/>
              </a:xfrm>
              <a:prstGeom prst="rect">
                <a:avLst/>
              </a:prstGeom>
            </p:spPr>
          </p:pic>
          <p:sp>
            <p:nvSpPr>
              <p:cNvPr id="68" name="object 68"/>
              <p:cNvSpPr/>
              <p:nvPr/>
            </p:nvSpPr>
            <p:spPr>
              <a:xfrm>
                <a:off x="6844665" y="3054476"/>
                <a:ext cx="1718310" cy="768985"/>
              </a:xfrm>
              <a:custGeom>
                <a:avLst/>
                <a:gdLst/>
                <a:ahLst/>
                <a:cxnLst/>
                <a:rect l="l" t="t" r="r" b="b"/>
                <a:pathLst>
                  <a:path w="1718309" h="768985">
                    <a:moveTo>
                      <a:pt x="0" y="0"/>
                    </a:moveTo>
                    <a:lnTo>
                      <a:pt x="1718309" y="0"/>
                    </a:lnTo>
                    <a:lnTo>
                      <a:pt x="1718309" y="768857"/>
                    </a:lnTo>
                    <a:lnTo>
                      <a:pt x="0" y="768857"/>
                    </a:lnTo>
                    <a:lnTo>
                      <a:pt x="0" y="0"/>
                    </a:lnTo>
                    <a:close/>
                  </a:path>
                </a:pathLst>
              </a:custGeom>
              <a:ln w="9525">
                <a:solidFill>
                  <a:srgbClr val="7BC961"/>
                </a:solidFill>
              </a:ln>
            </p:spPr>
            <p:txBody>
              <a:bodyPr wrap="square" lIns="0" tIns="0" rIns="0" bIns="0" rtlCol="0"/>
              <a:lstStyle/>
              <a:p>
                <a:pPr defTabSz="806867"/>
                <a:endParaRPr sz="1235" kern="0">
                  <a:solidFill>
                    <a:sysClr val="windowText" lastClr="000000"/>
                  </a:solidFill>
                </a:endParaRPr>
              </a:p>
            </p:txBody>
          </p:sp>
        </p:grpSp>
        <p:sp>
          <p:nvSpPr>
            <p:cNvPr id="74" name="TextBox 73">
              <a:extLst>
                <a:ext uri="{FF2B5EF4-FFF2-40B4-BE49-F238E27FC236}">
                  <a16:creationId xmlns:a16="http://schemas.microsoft.com/office/drawing/2014/main" id="{4A0D2BDE-5FD6-70E1-F88B-7BD85663666A}"/>
                </a:ext>
              </a:extLst>
            </p:cNvPr>
            <p:cNvSpPr txBox="1"/>
            <p:nvPr/>
          </p:nvSpPr>
          <p:spPr>
            <a:xfrm>
              <a:off x="7969373" y="5518082"/>
              <a:ext cx="1569809" cy="566220"/>
            </a:xfrm>
            <a:prstGeom prst="rect">
              <a:avLst/>
            </a:prstGeom>
            <a:noFill/>
          </p:spPr>
          <p:txBody>
            <a:bodyPr wrap="square" rtlCol="0">
              <a:spAutoFit/>
            </a:bodyPr>
            <a:lstStyle/>
            <a:p>
              <a:pPr algn="ctr" defTabSz="806867"/>
              <a:r>
                <a:rPr lang="en-US" sz="927" kern="0" dirty="0">
                  <a:solidFill>
                    <a:prstClr val="white"/>
                  </a:solidFill>
                </a:rPr>
                <a:t>2012</a:t>
              </a:r>
            </a:p>
            <a:p>
              <a:pPr algn="ctr" defTabSz="806867"/>
              <a:r>
                <a:rPr lang="en-US" sz="927" kern="0" dirty="0">
                  <a:solidFill>
                    <a:prstClr val="white"/>
                  </a:solidFill>
                </a:rPr>
                <a:t>Acquired St Johns</a:t>
              </a:r>
            </a:p>
            <a:p>
              <a:pPr algn="ctr" defTabSz="806867"/>
              <a:r>
                <a:rPr lang="en-US" sz="927" kern="0" dirty="0">
                  <a:solidFill>
                    <a:prstClr val="white"/>
                  </a:solidFill>
                </a:rPr>
                <a:t>Putnam Behavioral</a:t>
              </a:r>
            </a:p>
          </p:txBody>
        </p:sp>
      </p:grpSp>
      <p:grpSp>
        <p:nvGrpSpPr>
          <p:cNvPr id="97" name="object 80">
            <a:extLst>
              <a:ext uri="{FF2B5EF4-FFF2-40B4-BE49-F238E27FC236}">
                <a16:creationId xmlns:a16="http://schemas.microsoft.com/office/drawing/2014/main" id="{0DFA720E-0DBD-4C9E-0E93-8D3F201FF7E2}"/>
              </a:ext>
            </a:extLst>
          </p:cNvPr>
          <p:cNvGrpSpPr/>
          <p:nvPr/>
        </p:nvGrpSpPr>
        <p:grpSpPr>
          <a:xfrm>
            <a:off x="9961674" y="6228074"/>
            <a:ext cx="1451990" cy="483962"/>
            <a:chOff x="6163246" y="5506402"/>
            <a:chExt cx="1727835" cy="777875"/>
          </a:xfrm>
        </p:grpSpPr>
        <p:pic>
          <p:nvPicPr>
            <p:cNvPr id="98" name="object 81">
              <a:extLst>
                <a:ext uri="{FF2B5EF4-FFF2-40B4-BE49-F238E27FC236}">
                  <a16:creationId xmlns:a16="http://schemas.microsoft.com/office/drawing/2014/main" id="{DF1C9887-D920-BACC-6CCD-E93B4135C6FA}"/>
                </a:ext>
              </a:extLst>
            </p:cNvPr>
            <p:cNvPicPr/>
            <p:nvPr/>
          </p:nvPicPr>
          <p:blipFill>
            <a:blip r:embed="rId12" cstate="print"/>
            <a:stretch>
              <a:fillRect/>
            </a:stretch>
          </p:blipFill>
          <p:spPr>
            <a:xfrm>
              <a:off x="6168009" y="5511165"/>
              <a:ext cx="1718309" cy="768096"/>
            </a:xfrm>
            <a:prstGeom prst="rect">
              <a:avLst/>
            </a:prstGeom>
          </p:spPr>
        </p:pic>
        <p:sp>
          <p:nvSpPr>
            <p:cNvPr id="100" name="object 82">
              <a:extLst>
                <a:ext uri="{FF2B5EF4-FFF2-40B4-BE49-F238E27FC236}">
                  <a16:creationId xmlns:a16="http://schemas.microsoft.com/office/drawing/2014/main" id="{6666C41D-185C-33CD-A1F6-76377C7FF507}"/>
                </a:ext>
              </a:extLst>
            </p:cNvPr>
            <p:cNvSpPr/>
            <p:nvPr/>
          </p:nvSpPr>
          <p:spPr>
            <a:xfrm>
              <a:off x="6168009" y="5511165"/>
              <a:ext cx="1718310" cy="768350"/>
            </a:xfrm>
            <a:custGeom>
              <a:avLst/>
              <a:gdLst/>
              <a:ahLst/>
              <a:cxnLst/>
              <a:rect l="l" t="t" r="r" b="b"/>
              <a:pathLst>
                <a:path w="1718309" h="768350">
                  <a:moveTo>
                    <a:pt x="0" y="0"/>
                  </a:moveTo>
                  <a:lnTo>
                    <a:pt x="1718310" y="0"/>
                  </a:lnTo>
                  <a:lnTo>
                    <a:pt x="1718310" y="768096"/>
                  </a:lnTo>
                  <a:lnTo>
                    <a:pt x="0" y="768096"/>
                  </a:lnTo>
                  <a:lnTo>
                    <a:pt x="0" y="0"/>
                  </a:lnTo>
                  <a:close/>
                </a:path>
              </a:pathLst>
            </a:custGeom>
            <a:ln w="9525">
              <a:solidFill>
                <a:srgbClr val="7BC961"/>
              </a:solidFill>
            </a:ln>
          </p:spPr>
          <p:txBody>
            <a:bodyPr wrap="square" lIns="0" tIns="0" rIns="0" bIns="0" rtlCol="0"/>
            <a:lstStyle/>
            <a:p>
              <a:pPr defTabSz="806867"/>
              <a:endParaRPr sz="1235" kern="0">
                <a:solidFill>
                  <a:sysClr val="windowText" lastClr="000000"/>
                </a:solidFill>
              </a:endParaRPr>
            </a:p>
          </p:txBody>
        </p:sp>
      </p:grpSp>
      <p:sp>
        <p:nvSpPr>
          <p:cNvPr id="96" name="TextBox 95">
            <a:extLst>
              <a:ext uri="{FF2B5EF4-FFF2-40B4-BE49-F238E27FC236}">
                <a16:creationId xmlns:a16="http://schemas.microsoft.com/office/drawing/2014/main" id="{7E5B5D61-47A3-366D-66B5-D0720BB928C1}"/>
              </a:ext>
            </a:extLst>
          </p:cNvPr>
          <p:cNvSpPr txBox="1"/>
          <p:nvPr/>
        </p:nvSpPr>
        <p:spPr>
          <a:xfrm>
            <a:off x="9980636" y="6249751"/>
            <a:ext cx="1385126" cy="418448"/>
          </a:xfrm>
          <a:prstGeom prst="rect">
            <a:avLst/>
          </a:prstGeom>
          <a:noFill/>
        </p:spPr>
        <p:txBody>
          <a:bodyPr wrap="square" rtlCol="0">
            <a:spAutoFit/>
          </a:bodyPr>
          <a:lstStyle/>
          <a:p>
            <a:pPr algn="ctr" defTabSz="806867"/>
            <a:r>
              <a:rPr lang="en-US" sz="927" kern="0" dirty="0">
                <a:solidFill>
                  <a:prstClr val="white"/>
                </a:solidFill>
              </a:rPr>
              <a:t>2021</a:t>
            </a:r>
          </a:p>
          <a:p>
            <a:pPr algn="ctr" defTabSz="806867"/>
            <a:endParaRPr lang="en-US" sz="265" kern="0" dirty="0">
              <a:solidFill>
                <a:prstClr val="white"/>
              </a:solidFill>
            </a:endParaRPr>
          </a:p>
          <a:p>
            <a:pPr algn="ctr" defTabSz="806867"/>
            <a:r>
              <a:rPr lang="en-US" sz="927" kern="0" dirty="0">
                <a:solidFill>
                  <a:prstClr val="white"/>
                </a:solidFill>
              </a:rPr>
              <a:t>Acquired  The Centers</a:t>
            </a:r>
          </a:p>
        </p:txBody>
      </p:sp>
      <p:sp>
        <p:nvSpPr>
          <p:cNvPr id="101" name="TextBox 100">
            <a:extLst>
              <a:ext uri="{FF2B5EF4-FFF2-40B4-BE49-F238E27FC236}">
                <a16:creationId xmlns:a16="http://schemas.microsoft.com/office/drawing/2014/main" id="{9A078B69-5751-5B41-58B8-F42F6E743BB7}"/>
              </a:ext>
            </a:extLst>
          </p:cNvPr>
          <p:cNvSpPr txBox="1"/>
          <p:nvPr/>
        </p:nvSpPr>
        <p:spPr>
          <a:xfrm>
            <a:off x="1849811" y="6189949"/>
            <a:ext cx="2400016" cy="336695"/>
          </a:xfrm>
          <a:prstGeom prst="rect">
            <a:avLst/>
          </a:prstGeom>
          <a:noFill/>
        </p:spPr>
        <p:txBody>
          <a:bodyPr wrap="none" rtlCol="0">
            <a:spAutoFit/>
          </a:bodyPr>
          <a:lstStyle/>
          <a:p>
            <a:pPr defTabSz="806867"/>
            <a:r>
              <a:rPr lang="en-US" sz="1588" b="1" u="sng" kern="0" dirty="0">
                <a:solidFill>
                  <a:srgbClr val="002060"/>
                </a:solidFill>
              </a:rPr>
              <a:t>Substance Abuse Services </a:t>
            </a:r>
          </a:p>
        </p:txBody>
      </p:sp>
      <p:sp>
        <p:nvSpPr>
          <p:cNvPr id="102" name="TextBox 101">
            <a:extLst>
              <a:ext uri="{FF2B5EF4-FFF2-40B4-BE49-F238E27FC236}">
                <a16:creationId xmlns:a16="http://schemas.microsoft.com/office/drawing/2014/main" id="{DE38B5E6-C076-E59F-9A34-67D3C60EBFAC}"/>
              </a:ext>
            </a:extLst>
          </p:cNvPr>
          <p:cNvSpPr txBox="1"/>
          <p:nvPr/>
        </p:nvSpPr>
        <p:spPr>
          <a:xfrm>
            <a:off x="1927412" y="1969139"/>
            <a:ext cx="2744438" cy="336695"/>
          </a:xfrm>
          <a:prstGeom prst="rect">
            <a:avLst/>
          </a:prstGeom>
          <a:noFill/>
        </p:spPr>
        <p:txBody>
          <a:bodyPr wrap="square" rtlCol="0">
            <a:spAutoFit/>
          </a:bodyPr>
          <a:lstStyle/>
          <a:p>
            <a:pPr defTabSz="806867"/>
            <a:r>
              <a:rPr lang="en-US" sz="1588" b="1" u="sng" kern="0" dirty="0">
                <a:solidFill>
                  <a:srgbClr val="002060"/>
                </a:solidFill>
              </a:rPr>
              <a:t>Mental Health Services </a:t>
            </a:r>
          </a:p>
        </p:txBody>
      </p:sp>
      <p:sp>
        <p:nvSpPr>
          <p:cNvPr id="103" name="TextBox 102">
            <a:extLst>
              <a:ext uri="{FF2B5EF4-FFF2-40B4-BE49-F238E27FC236}">
                <a16:creationId xmlns:a16="http://schemas.microsoft.com/office/drawing/2014/main" id="{EFD4231E-FEFF-521E-E193-9D27DC6D391B}"/>
              </a:ext>
            </a:extLst>
          </p:cNvPr>
          <p:cNvSpPr txBox="1"/>
          <p:nvPr/>
        </p:nvSpPr>
        <p:spPr>
          <a:xfrm>
            <a:off x="6138537" y="2399917"/>
            <a:ext cx="4676280" cy="363946"/>
          </a:xfrm>
          <a:prstGeom prst="rect">
            <a:avLst/>
          </a:prstGeom>
          <a:noFill/>
        </p:spPr>
        <p:txBody>
          <a:bodyPr wrap="none" rtlCol="0">
            <a:spAutoFit/>
          </a:bodyPr>
          <a:lstStyle/>
          <a:p>
            <a:pPr defTabSz="806867"/>
            <a:r>
              <a:rPr lang="en-US" sz="1765" b="1" u="sng" kern="0" dirty="0">
                <a:solidFill>
                  <a:srgbClr val="002060"/>
                </a:solidFill>
              </a:rPr>
              <a:t>** Integrated Behavioral Healthcare Services **</a:t>
            </a:r>
          </a:p>
        </p:txBody>
      </p:sp>
      <p:cxnSp>
        <p:nvCxnSpPr>
          <p:cNvPr id="112" name="Connector: Elbow 111">
            <a:extLst>
              <a:ext uri="{FF2B5EF4-FFF2-40B4-BE49-F238E27FC236}">
                <a16:creationId xmlns:a16="http://schemas.microsoft.com/office/drawing/2014/main" id="{F2300D9F-3B4B-A1AC-8895-30346A282AD4}"/>
              </a:ext>
            </a:extLst>
          </p:cNvPr>
          <p:cNvCxnSpPr>
            <a:cxnSpLocks/>
            <a:stCxn id="101" idx="3"/>
            <a:endCxn id="25" idx="1"/>
          </p:cNvCxnSpPr>
          <p:nvPr/>
        </p:nvCxnSpPr>
        <p:spPr>
          <a:xfrm flipV="1">
            <a:off x="4249827" y="4189292"/>
            <a:ext cx="1997582" cy="2169005"/>
          </a:xfrm>
          <a:prstGeom prst="bentConnector3">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4FCD5E34-A4D7-8A89-4285-5C4B5238049F}"/>
              </a:ext>
            </a:extLst>
          </p:cNvPr>
          <p:cNvCxnSpPr>
            <a:cxnSpLocks/>
            <a:stCxn id="102" idx="3"/>
            <a:endCxn id="25" idx="1"/>
          </p:cNvCxnSpPr>
          <p:nvPr/>
        </p:nvCxnSpPr>
        <p:spPr>
          <a:xfrm>
            <a:off x="4671850" y="2137487"/>
            <a:ext cx="1575559" cy="2051805"/>
          </a:xfrm>
          <a:prstGeom prst="bentConnector3">
            <a:avLst/>
          </a:prstGeom>
          <a:ln w="15875">
            <a:tailEnd type="triangle" w="lg" len="lg"/>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A772FEDE-A0A9-51BE-D4A5-E69527573576}"/>
              </a:ext>
            </a:extLst>
          </p:cNvPr>
          <p:cNvCxnSpPr>
            <a:cxnSpLocks/>
            <a:stCxn id="24" idx="3"/>
          </p:cNvCxnSpPr>
          <p:nvPr/>
        </p:nvCxnSpPr>
        <p:spPr>
          <a:xfrm flipV="1">
            <a:off x="8301516" y="4227149"/>
            <a:ext cx="695766" cy="18014"/>
          </a:xfrm>
          <a:prstGeom prst="straightConnector1">
            <a:avLst/>
          </a:prstGeom>
          <a:ln w="22225">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90957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933935" y="2286000"/>
            <a:ext cx="10473653" cy="1916206"/>
          </a:xfrm>
        </p:spPr>
        <p:txBody>
          <a:bodyPr>
            <a:noAutofit/>
          </a:bodyPr>
          <a:lstStyle/>
          <a:p>
            <a:r>
              <a:rPr lang="en-US" sz="3177" b="1" i="1" u="sng" dirty="0">
                <a:solidFill>
                  <a:srgbClr val="92D050"/>
                </a:solidFill>
                <a:latin typeface="Arial" panose="020B0604020202020204" pitchFamily="34" charset="0"/>
                <a:cs typeface="Arial" panose="020B0604020202020204" pitchFamily="34" charset="0"/>
              </a:rPr>
              <a:t>Mission:</a:t>
            </a:r>
          </a:p>
          <a:p>
            <a:r>
              <a:rPr lang="en-US" sz="3177" dirty="0">
                <a:latin typeface="Arial" panose="020B0604020202020204" pitchFamily="34" charset="0"/>
                <a:cs typeface="Arial" panose="020B0604020202020204" pitchFamily="34" charset="0"/>
              </a:rPr>
              <a:t>SMA Healthcare improves lives through exceptional substance abuse, mental health and primary care services.</a:t>
            </a:r>
          </a:p>
          <a:p>
            <a:endParaRPr lang="en-US" sz="2118" dirty="0">
              <a:latin typeface="Arial" panose="020B0604020202020204" pitchFamily="34" charset="0"/>
              <a:cs typeface="Arial" panose="020B0604020202020204" pitchFamily="34" charset="0"/>
            </a:endParaRPr>
          </a:p>
          <a:p>
            <a:r>
              <a:rPr lang="en-US" sz="3177" b="1" i="1" u="sng" dirty="0">
                <a:solidFill>
                  <a:srgbClr val="92D050"/>
                </a:solidFill>
                <a:latin typeface="Arial" panose="020B0604020202020204" pitchFamily="34" charset="0"/>
                <a:cs typeface="Arial" panose="020B0604020202020204" pitchFamily="34" charset="0"/>
              </a:rPr>
              <a:t>Vision:</a:t>
            </a:r>
          </a:p>
          <a:p>
            <a:r>
              <a:rPr lang="en-US" sz="3177" dirty="0">
                <a:latin typeface="Arial" panose="020B0604020202020204" pitchFamily="34" charset="0"/>
                <a:cs typeface="Arial" panose="020B0604020202020204" pitchFamily="34" charset="0"/>
              </a:rPr>
              <a:t>SMA Healthcare envisions a community where all individuals living with addiction and mental health needs, find hope, healing, and recovery. </a:t>
            </a:r>
          </a:p>
        </p:txBody>
      </p:sp>
      <p:sp>
        <p:nvSpPr>
          <p:cNvPr id="13" name="object 3">
            <a:extLst>
              <a:ext uri="{FF2B5EF4-FFF2-40B4-BE49-F238E27FC236}">
                <a16:creationId xmlns:a16="http://schemas.microsoft.com/office/drawing/2014/main" id="{40F5F1DF-3C0C-9460-BCC5-9EC88A92E0AD}"/>
              </a:ext>
            </a:extLst>
          </p:cNvPr>
          <p:cNvSpPr/>
          <p:nvPr/>
        </p:nvSpPr>
        <p:spPr>
          <a:xfrm>
            <a:off x="717177" y="0"/>
            <a:ext cx="10757647" cy="1929093"/>
          </a:xfrm>
          <a:custGeom>
            <a:avLst/>
            <a:gdLst/>
            <a:ahLst/>
            <a:cxnLst/>
            <a:rect l="l" t="t" r="r" b="b"/>
            <a:pathLst>
              <a:path w="12192000" h="2186305">
                <a:moveTo>
                  <a:pt x="12192000" y="0"/>
                </a:moveTo>
                <a:lnTo>
                  <a:pt x="0" y="0"/>
                </a:lnTo>
                <a:lnTo>
                  <a:pt x="0" y="1887702"/>
                </a:lnTo>
                <a:lnTo>
                  <a:pt x="1996020" y="1887702"/>
                </a:lnTo>
                <a:lnTo>
                  <a:pt x="2377020" y="2173465"/>
                </a:lnTo>
                <a:lnTo>
                  <a:pt x="2410879" y="2186178"/>
                </a:lnTo>
                <a:lnTo>
                  <a:pt x="2434170" y="2186178"/>
                </a:lnTo>
                <a:lnTo>
                  <a:pt x="2444750" y="2181415"/>
                </a:lnTo>
                <a:lnTo>
                  <a:pt x="2465920" y="2173465"/>
                </a:lnTo>
                <a:lnTo>
                  <a:pt x="2846920" y="1887702"/>
                </a:lnTo>
                <a:lnTo>
                  <a:pt x="12192000" y="1887702"/>
                </a:lnTo>
                <a:lnTo>
                  <a:pt x="12192000" y="0"/>
                </a:lnTo>
                <a:close/>
              </a:path>
            </a:pathLst>
          </a:custGeom>
          <a:solidFill>
            <a:srgbClr val="272260"/>
          </a:solidFill>
        </p:spPr>
        <p:txBody>
          <a:bodyPr wrap="square" lIns="0" tIns="0" rIns="0" bIns="0" rtlCol="0"/>
          <a:lstStyle/>
          <a:p>
            <a:pPr defTabSz="806867"/>
            <a:endParaRPr sz="1588" kern="0">
              <a:solidFill>
                <a:sysClr val="windowText" lastClr="000000"/>
              </a:solidFill>
            </a:endParaRPr>
          </a:p>
        </p:txBody>
      </p:sp>
      <p:sp>
        <p:nvSpPr>
          <p:cNvPr id="5" name="TextBox 4"/>
          <p:cNvSpPr txBox="1"/>
          <p:nvPr/>
        </p:nvSpPr>
        <p:spPr>
          <a:xfrm>
            <a:off x="933936" y="2462618"/>
            <a:ext cx="4720519" cy="336695"/>
          </a:xfrm>
          <a:prstGeom prst="rect">
            <a:avLst/>
          </a:prstGeom>
          <a:noFill/>
        </p:spPr>
        <p:txBody>
          <a:bodyPr wrap="square" rtlCol="0">
            <a:spAutoFit/>
          </a:bodyPr>
          <a:lstStyle/>
          <a:p>
            <a:pPr defTabSz="806867"/>
            <a:endParaRPr lang="en-US" sz="1588" kern="0" dirty="0">
              <a:solidFill>
                <a:sysClr val="windowText" lastClr="000000"/>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549588" y="537883"/>
            <a:ext cx="6404546" cy="506096"/>
          </a:xfrm>
        </p:spPr>
        <p:txBody>
          <a:bodyPr>
            <a:noAutofit/>
          </a:bodyPr>
          <a:lstStyle/>
          <a:p>
            <a:pPr algn="ctr"/>
            <a:r>
              <a:rPr lang="en-US" sz="4765" dirty="0">
                <a:latin typeface="Arial" panose="020B0604020202020204" pitchFamily="34" charset="0"/>
                <a:cs typeface="Arial" panose="020B0604020202020204" pitchFamily="34" charset="0"/>
              </a:rPr>
              <a:t>Mission / Vision</a:t>
            </a:r>
          </a:p>
        </p:txBody>
      </p:sp>
      <p:pic>
        <p:nvPicPr>
          <p:cNvPr id="15" name="Picture 14">
            <a:extLst>
              <a:ext uri="{FF2B5EF4-FFF2-40B4-BE49-F238E27FC236}">
                <a16:creationId xmlns:a16="http://schemas.microsoft.com/office/drawing/2014/main" id="{DF3357CC-64AD-5B27-F777-85142D1D9F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9811" y="224118"/>
            <a:ext cx="2173941" cy="1322294"/>
          </a:xfrm>
          <a:prstGeom prst="rect">
            <a:avLst/>
          </a:prstGeom>
        </p:spPr>
      </p:pic>
    </p:spTree>
    <p:extLst>
      <p:ext uri="{BB962C8B-B14F-4D97-AF65-F5344CB8AC3E}">
        <p14:creationId xmlns:p14="http://schemas.microsoft.com/office/powerpoint/2010/main" val="31603462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6C1BF4-F9A2-EC20-9F99-3659350102A2}"/>
              </a:ext>
            </a:extLst>
          </p:cNvPr>
          <p:cNvSpPr>
            <a:spLocks noGrp="1"/>
          </p:cNvSpPr>
          <p:nvPr>
            <p:ph type="title"/>
          </p:nvPr>
        </p:nvSpPr>
        <p:spPr>
          <a:xfrm>
            <a:off x="3942644" y="806824"/>
            <a:ext cx="6984225" cy="1034895"/>
          </a:xfrm>
        </p:spPr>
        <p:txBody>
          <a:bodyPr>
            <a:noAutofit/>
          </a:bodyPr>
          <a:lstStyle/>
          <a:p>
            <a:pPr algn="ctr"/>
            <a:r>
              <a:rPr lang="en-US" sz="5294" dirty="0">
                <a:latin typeface="Arial" panose="020B0604020202020204" pitchFamily="34" charset="0"/>
                <a:cs typeface="Arial" panose="020B0604020202020204" pitchFamily="34" charset="0"/>
              </a:rPr>
              <a:t>SMA Healthcare </a:t>
            </a:r>
            <a:br>
              <a:rPr lang="en-US" sz="5294" dirty="0">
                <a:latin typeface="Arial" panose="020B0604020202020204" pitchFamily="34" charset="0"/>
                <a:cs typeface="Arial" panose="020B0604020202020204" pitchFamily="34" charset="0"/>
              </a:rPr>
            </a:br>
            <a:r>
              <a:rPr lang="en-US" sz="5294" dirty="0">
                <a:latin typeface="Arial" panose="020B0604020202020204" pitchFamily="34" charset="0"/>
                <a:cs typeface="Arial" panose="020B0604020202020204" pitchFamily="34" charset="0"/>
              </a:rPr>
              <a:t>Foundation</a:t>
            </a:r>
          </a:p>
        </p:txBody>
      </p:sp>
      <p:sp>
        <p:nvSpPr>
          <p:cNvPr id="6" name="Rounded Rectangle 4">
            <a:extLst>
              <a:ext uri="{FF2B5EF4-FFF2-40B4-BE49-F238E27FC236}">
                <a16:creationId xmlns:a16="http://schemas.microsoft.com/office/drawing/2014/main" id="{C9D802B0-25A2-7B0E-37E1-EF7F822CAB1F}"/>
              </a:ext>
            </a:extLst>
          </p:cNvPr>
          <p:cNvSpPr/>
          <p:nvPr/>
        </p:nvSpPr>
        <p:spPr>
          <a:xfrm>
            <a:off x="1098176" y="2493692"/>
            <a:ext cx="4975412" cy="3935567"/>
          </a:xfrm>
          <a:prstGeom prst="roundRect">
            <a:avLst/>
          </a:prstGeom>
          <a:solidFill>
            <a:srgbClr val="92D05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806867">
              <a:defRPr/>
            </a:pPr>
            <a:endParaRPr lang="en-US" sz="4236" b="1" u="sng" kern="0" dirty="0">
              <a:solidFill>
                <a:prstClr val="white"/>
              </a:solidFill>
              <a:latin typeface="Calibri" panose="020F0502020204030204" pitchFamily="34" charset="0"/>
            </a:endParaRPr>
          </a:p>
          <a:p>
            <a:pPr algn="ctr" defTabSz="806867">
              <a:defRPr/>
            </a:pPr>
            <a:r>
              <a:rPr lang="en-US" sz="4800" b="1" u="sng" kern="0" dirty="0">
                <a:solidFill>
                  <a:prstClr val="white"/>
                </a:solidFill>
                <a:latin typeface="Calibri" panose="020F0502020204030204" pitchFamily="34" charset="0"/>
              </a:rPr>
              <a:t>Mission</a:t>
            </a:r>
          </a:p>
          <a:p>
            <a:pPr algn="ctr" defTabSz="806867">
              <a:defRPr/>
            </a:pPr>
            <a:endParaRPr lang="en-US" sz="1412" b="1" u="sng" kern="0" dirty="0">
              <a:solidFill>
                <a:prstClr val="white"/>
              </a:solidFill>
              <a:latin typeface="Calibri" panose="020F0502020204030204" pitchFamily="34" charset="0"/>
            </a:endParaRPr>
          </a:p>
          <a:p>
            <a:pPr algn="ctr" defTabSz="806867">
              <a:defRPr/>
            </a:pPr>
            <a:r>
              <a:rPr lang="en-US" sz="2471" kern="0" dirty="0">
                <a:solidFill>
                  <a:prstClr val="white"/>
                </a:solidFill>
                <a:latin typeface="Calibri"/>
              </a:rPr>
              <a:t>The SMA Healthcare Foundation is a single purpose foundation existing to support SMA Healthcare. Our mission is to foster relationships to increase community awareness and support for services provided by SMA Healthcare.</a:t>
            </a:r>
            <a:endParaRPr lang="en-US" sz="2400" kern="0" dirty="0">
              <a:solidFill>
                <a:prstClr val="white"/>
              </a:solidFill>
              <a:latin typeface="Calibri"/>
            </a:endParaRPr>
          </a:p>
          <a:p>
            <a:pPr algn="ctr" defTabSz="806867">
              <a:defRPr/>
            </a:pPr>
            <a:endParaRPr lang="en-US" sz="2400" kern="0" dirty="0">
              <a:solidFill>
                <a:prstClr val="white"/>
              </a:solidFill>
              <a:latin typeface="Calibri"/>
            </a:endParaRPr>
          </a:p>
          <a:p>
            <a:pPr algn="ctr" defTabSz="806867">
              <a:defRPr/>
            </a:pPr>
            <a:endParaRPr lang="en-US" sz="2400" b="1" u="sng" kern="0" dirty="0">
              <a:solidFill>
                <a:prstClr val="white"/>
              </a:solidFill>
              <a:latin typeface="Calibri" panose="020F0502020204030204" pitchFamily="34" charset="0"/>
            </a:endParaRPr>
          </a:p>
        </p:txBody>
      </p:sp>
      <p:pic>
        <p:nvPicPr>
          <p:cNvPr id="7" name="Picture 6">
            <a:extLst>
              <a:ext uri="{FF2B5EF4-FFF2-40B4-BE49-F238E27FC236}">
                <a16:creationId xmlns:a16="http://schemas.microsoft.com/office/drawing/2014/main" id="{AC9C06BD-F36D-F85D-141D-900A4957C9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83409" y="2361525"/>
            <a:ext cx="1645287" cy="2193527"/>
          </a:xfrm>
          <a:prstGeom prst="rect">
            <a:avLst/>
          </a:prstGeom>
        </p:spPr>
      </p:pic>
      <p:pic>
        <p:nvPicPr>
          <p:cNvPr id="8" name="Picture 7">
            <a:extLst>
              <a:ext uri="{FF2B5EF4-FFF2-40B4-BE49-F238E27FC236}">
                <a16:creationId xmlns:a16="http://schemas.microsoft.com/office/drawing/2014/main" id="{001A8AF1-621F-8984-FFE4-171C322182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8836" y="2713357"/>
            <a:ext cx="2330824" cy="1748118"/>
          </a:xfrm>
          <a:prstGeom prst="rect">
            <a:avLst/>
          </a:prstGeom>
        </p:spPr>
      </p:pic>
      <p:pic>
        <p:nvPicPr>
          <p:cNvPr id="9" name="Picture 8">
            <a:extLst>
              <a:ext uri="{FF2B5EF4-FFF2-40B4-BE49-F238E27FC236}">
                <a16:creationId xmlns:a16="http://schemas.microsoft.com/office/drawing/2014/main" id="{0B89B881-05DC-1D07-A609-BDFA7FF9FF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85234" y="4845118"/>
            <a:ext cx="1641634" cy="1422466"/>
          </a:xfrm>
          <a:prstGeom prst="rect">
            <a:avLst/>
          </a:prstGeom>
        </p:spPr>
      </p:pic>
      <p:pic>
        <p:nvPicPr>
          <p:cNvPr id="10" name="Picture 9">
            <a:extLst>
              <a:ext uri="{FF2B5EF4-FFF2-40B4-BE49-F238E27FC236}">
                <a16:creationId xmlns:a16="http://schemas.microsoft.com/office/drawing/2014/main" id="{3BB73E31-CA32-DD61-4E90-C28F2B51637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28837" y="4683445"/>
            <a:ext cx="2327752" cy="1745814"/>
          </a:xfrm>
          <a:prstGeom prst="rect">
            <a:avLst/>
          </a:prstGeom>
        </p:spPr>
      </p:pic>
    </p:spTree>
    <p:extLst>
      <p:ext uri="{BB962C8B-B14F-4D97-AF65-F5344CB8AC3E}">
        <p14:creationId xmlns:p14="http://schemas.microsoft.com/office/powerpoint/2010/main" val="98992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anim calcmode="lin" valueType="num">
                                      <p:cBhvr additive="base">
                                        <p:cTn id="1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C735194-3BB4-25FE-7817-8831C62C325C}"/>
              </a:ext>
            </a:extLst>
          </p:cNvPr>
          <p:cNvPicPr>
            <a:picLocks noChangeAspect="1"/>
          </p:cNvPicPr>
          <p:nvPr/>
        </p:nvPicPr>
        <p:blipFill>
          <a:blip r:embed="rId3"/>
          <a:stretch>
            <a:fillRect/>
          </a:stretch>
        </p:blipFill>
        <p:spPr>
          <a:xfrm>
            <a:off x="1230454" y="34042"/>
            <a:ext cx="9731092" cy="6789916"/>
          </a:xfrm>
          <a:prstGeom prst="rect">
            <a:avLst/>
          </a:prstGeom>
        </p:spPr>
      </p:pic>
    </p:spTree>
    <p:extLst>
      <p:ext uri="{BB962C8B-B14F-4D97-AF65-F5344CB8AC3E}">
        <p14:creationId xmlns:p14="http://schemas.microsoft.com/office/powerpoint/2010/main" val="37550187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7104530" y="0"/>
            <a:ext cx="4235824" cy="6858000"/>
          </a:xfrm>
        </p:spPr>
        <p:txBody>
          <a:bodyPr/>
          <a:lstStyle/>
          <a:p>
            <a:endParaRPr lang="en-US"/>
          </a:p>
        </p:txBody>
      </p:sp>
      <p:sp>
        <p:nvSpPr>
          <p:cNvPr id="5" name="TextBox 4"/>
          <p:cNvSpPr txBox="1"/>
          <p:nvPr/>
        </p:nvSpPr>
        <p:spPr>
          <a:xfrm>
            <a:off x="7642412" y="1143000"/>
            <a:ext cx="3429000" cy="3758721"/>
          </a:xfrm>
          <a:prstGeom prst="rect">
            <a:avLst/>
          </a:prstGeom>
          <a:noFill/>
        </p:spPr>
        <p:txBody>
          <a:bodyPr wrap="square" rtlCol="0">
            <a:spAutoFit/>
          </a:bodyPr>
          <a:lstStyle/>
          <a:p>
            <a:pPr algn="ctr" defTabSz="403433">
              <a:defRPr/>
            </a:pPr>
            <a:r>
              <a:rPr lang="en-US" sz="4765" b="1" dirty="0">
                <a:solidFill>
                  <a:prstClr val="white"/>
                </a:solidFill>
                <a:latin typeface="Arial" panose="020B0604020202020204" pitchFamily="34" charset="0"/>
                <a:cs typeface="Arial" panose="020B0604020202020204" pitchFamily="34" charset="0"/>
              </a:rPr>
              <a:t>SMA Provides the Full Continuum of Care</a:t>
            </a:r>
          </a:p>
        </p:txBody>
      </p:sp>
      <p:graphicFrame>
        <p:nvGraphicFramePr>
          <p:cNvPr id="11" name="Diagram 10"/>
          <p:cNvGraphicFramePr/>
          <p:nvPr/>
        </p:nvGraphicFramePr>
        <p:xfrm>
          <a:off x="753363" y="134471"/>
          <a:ext cx="6351166" cy="67235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149644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3442" y="316844"/>
            <a:ext cx="5164426" cy="916548"/>
          </a:xfrm>
        </p:spPr>
        <p:txBody>
          <a:bodyPr>
            <a:normAutofit/>
          </a:bodyPr>
          <a:lstStyle/>
          <a:p>
            <a:pPr algn="ctr"/>
            <a:r>
              <a:rPr lang="en-US" sz="3530" u="sng" dirty="0">
                <a:latin typeface="Helvetica Neue" panose="02000503000000020004"/>
              </a:rPr>
              <a:t>Current Partnerships:</a:t>
            </a:r>
          </a:p>
        </p:txBody>
      </p:sp>
      <p:sp>
        <p:nvSpPr>
          <p:cNvPr id="3" name="Picture Placeholder 2"/>
          <p:cNvSpPr>
            <a:spLocks noGrp="1"/>
          </p:cNvSpPr>
          <p:nvPr>
            <p:ph type="pic" sz="quarter" idx="13"/>
          </p:nvPr>
        </p:nvSpPr>
        <p:spPr/>
        <p:txBody>
          <a:bodyPr/>
          <a:lstStyle/>
          <a:p>
            <a:endParaRPr lang="en-US"/>
          </a:p>
        </p:txBody>
      </p:sp>
      <p:sp>
        <p:nvSpPr>
          <p:cNvPr id="5" name="TextBox 4"/>
          <p:cNvSpPr txBox="1"/>
          <p:nvPr/>
        </p:nvSpPr>
        <p:spPr>
          <a:xfrm>
            <a:off x="6510985" y="536805"/>
            <a:ext cx="4885031" cy="5795304"/>
          </a:xfrm>
          <a:prstGeom prst="rect">
            <a:avLst/>
          </a:prstGeom>
          <a:noFill/>
        </p:spPr>
        <p:txBody>
          <a:bodyPr wrap="square" rtlCol="0">
            <a:spAutoFit/>
          </a:bodyPr>
          <a:lstStyle/>
          <a:p>
            <a:pPr algn="ctr" defTabSz="806867"/>
            <a:r>
              <a:rPr lang="en-US" sz="5294" b="1" u="sng" kern="0" dirty="0">
                <a:solidFill>
                  <a:prstClr val="white"/>
                </a:solidFill>
                <a:latin typeface="Helvetica Neue" panose="02000503000000020004"/>
              </a:rPr>
              <a:t>Partnerships =</a:t>
            </a:r>
            <a:r>
              <a:rPr lang="en-US" sz="5294" b="1" kern="0" dirty="0">
                <a:solidFill>
                  <a:prstClr val="white"/>
                </a:solidFill>
                <a:latin typeface="Helvetica Neue" panose="02000503000000020004"/>
              </a:rPr>
              <a:t> </a:t>
            </a:r>
          </a:p>
          <a:p>
            <a:pPr algn="ctr" defTabSz="806867"/>
            <a:endParaRPr lang="en-US" sz="5294" b="1" kern="0" dirty="0">
              <a:solidFill>
                <a:prstClr val="white"/>
              </a:solidFill>
              <a:latin typeface="Helvetica Neue" panose="02000503000000020004"/>
            </a:endParaRPr>
          </a:p>
          <a:p>
            <a:pPr algn="ctr" defTabSz="806867"/>
            <a:r>
              <a:rPr lang="en-US" sz="5294" b="1" kern="0" dirty="0">
                <a:solidFill>
                  <a:prstClr val="white"/>
                </a:solidFill>
                <a:latin typeface="Helvetica Neue" panose="02000503000000020004"/>
              </a:rPr>
              <a:t>Key </a:t>
            </a:r>
          </a:p>
          <a:p>
            <a:pPr algn="ctr" defTabSz="806867"/>
            <a:r>
              <a:rPr lang="en-US" sz="5294" b="1" kern="0" dirty="0">
                <a:solidFill>
                  <a:prstClr val="white"/>
                </a:solidFill>
                <a:latin typeface="Helvetica Neue" panose="02000503000000020004"/>
              </a:rPr>
              <a:t>to </a:t>
            </a:r>
          </a:p>
          <a:p>
            <a:pPr algn="ctr" defTabSz="806867"/>
            <a:r>
              <a:rPr lang="en-US" sz="5294" b="1" kern="0" dirty="0">
                <a:solidFill>
                  <a:prstClr val="white"/>
                </a:solidFill>
                <a:latin typeface="Helvetica Neue" panose="02000503000000020004"/>
              </a:rPr>
              <a:t>Maintaining a Safety Net of Services</a:t>
            </a:r>
          </a:p>
        </p:txBody>
      </p:sp>
      <p:sp>
        <p:nvSpPr>
          <p:cNvPr id="6" name="TextBox 5"/>
          <p:cNvSpPr txBox="1"/>
          <p:nvPr/>
        </p:nvSpPr>
        <p:spPr>
          <a:xfrm>
            <a:off x="933444" y="1487792"/>
            <a:ext cx="5498734" cy="5643661"/>
          </a:xfrm>
          <a:prstGeom prst="rect">
            <a:avLst/>
          </a:prstGeom>
          <a:noFill/>
        </p:spPr>
        <p:txBody>
          <a:bodyPr wrap="square" rtlCol="0">
            <a:spAutoFit/>
          </a:bodyPr>
          <a:lstStyle/>
          <a:p>
            <a:pPr marL="302575" indent="-302575" defTabSz="403433">
              <a:spcBef>
                <a:spcPct val="20000"/>
              </a:spcBef>
              <a:spcAft>
                <a:spcPts val="529"/>
              </a:spcAft>
              <a:buClr>
                <a:srgbClr val="8CC640"/>
              </a:buClr>
              <a:buFont typeface="Arial" panose="020B0604020202020204" pitchFamily="34" charset="0"/>
              <a:buChar char="•"/>
              <a:defRPr/>
            </a:pPr>
            <a:r>
              <a:rPr lang="en-US" sz="1588" kern="0" dirty="0">
                <a:solidFill>
                  <a:prstClr val="black"/>
                </a:solidFill>
                <a:latin typeface="Helvetica Neue" panose="02000503000000020004" pitchFamily="2" charset="0"/>
              </a:rPr>
              <a:t>Volusia County and numerous municipalities</a:t>
            </a:r>
            <a:endParaRPr lang="en-US" sz="1588" dirty="0">
              <a:solidFill>
                <a:prstClr val="black"/>
              </a:solidFill>
              <a:latin typeface="Helvetica Neue" panose="02000503000000020004" pitchFamily="2" charset="0"/>
            </a:endParaRPr>
          </a:p>
          <a:p>
            <a:pPr marL="302575" indent="-302575" defTabSz="403433">
              <a:spcBef>
                <a:spcPct val="20000"/>
              </a:spcBef>
              <a:spcAft>
                <a:spcPts val="529"/>
              </a:spcAft>
              <a:buClr>
                <a:srgbClr val="8CC640"/>
              </a:buClr>
              <a:buFont typeface="Arial" panose="020B0604020202020204" pitchFamily="34" charset="0"/>
              <a:buChar char="•"/>
              <a:defRPr/>
            </a:pPr>
            <a:r>
              <a:rPr lang="en-US" sz="1588" dirty="0">
                <a:solidFill>
                  <a:prstClr val="black"/>
                </a:solidFill>
                <a:latin typeface="Helvetica Neue" panose="02000503000000020004" pitchFamily="2" charset="0"/>
              </a:rPr>
              <a:t>Halifax </a:t>
            </a:r>
            <a:r>
              <a:rPr lang="en-US" sz="1588" kern="0" dirty="0">
                <a:solidFill>
                  <a:prstClr val="black"/>
                </a:solidFill>
                <a:latin typeface="Helvetica Neue" panose="02000503000000020004" pitchFamily="2" charset="0"/>
              </a:rPr>
              <a:t>and </a:t>
            </a:r>
            <a:r>
              <a:rPr lang="en-US" sz="1588" dirty="0" err="1">
                <a:solidFill>
                  <a:prstClr val="black"/>
                </a:solidFill>
                <a:latin typeface="Helvetica Neue" panose="02000503000000020004" pitchFamily="2" charset="0"/>
              </a:rPr>
              <a:t>AdventHealth</a:t>
            </a:r>
            <a:endParaRPr lang="en-US" sz="1588" dirty="0">
              <a:solidFill>
                <a:prstClr val="black"/>
              </a:solidFill>
              <a:latin typeface="Helvetica Neue" panose="02000503000000020004" pitchFamily="2" charset="0"/>
            </a:endParaRPr>
          </a:p>
          <a:p>
            <a:pPr marL="302575" indent="-302575" defTabSz="403433">
              <a:spcBef>
                <a:spcPct val="20000"/>
              </a:spcBef>
              <a:spcAft>
                <a:spcPts val="529"/>
              </a:spcAft>
              <a:buClr>
                <a:srgbClr val="8CC640"/>
              </a:buClr>
              <a:buFont typeface="Arial" panose="020B0604020202020204" pitchFamily="34" charset="0"/>
              <a:buChar char="•"/>
              <a:defRPr/>
            </a:pPr>
            <a:r>
              <a:rPr lang="en-US" sz="1588" dirty="0">
                <a:solidFill>
                  <a:prstClr val="black"/>
                </a:solidFill>
                <a:latin typeface="Helvetica Neue" panose="02000503000000020004" pitchFamily="2" charset="0"/>
              </a:rPr>
              <a:t>West Volusia Hospital Authority</a:t>
            </a:r>
          </a:p>
          <a:p>
            <a:pPr marL="302575" indent="-302575" defTabSz="403433">
              <a:spcBef>
                <a:spcPct val="20000"/>
              </a:spcBef>
              <a:spcAft>
                <a:spcPts val="529"/>
              </a:spcAft>
              <a:buClr>
                <a:srgbClr val="8CC640"/>
              </a:buClr>
              <a:buFont typeface="Arial" panose="020B0604020202020204" pitchFamily="34" charset="0"/>
              <a:buChar char="•"/>
              <a:defRPr/>
            </a:pPr>
            <a:r>
              <a:rPr lang="en-US" sz="1588" dirty="0">
                <a:solidFill>
                  <a:prstClr val="black"/>
                </a:solidFill>
                <a:latin typeface="Helvetica Neue" panose="02000503000000020004" pitchFamily="2" charset="0"/>
              </a:rPr>
              <a:t>House Next Door</a:t>
            </a:r>
          </a:p>
          <a:p>
            <a:pPr marL="302575" indent="-302575" defTabSz="403433">
              <a:spcBef>
                <a:spcPct val="20000"/>
              </a:spcBef>
              <a:spcAft>
                <a:spcPts val="529"/>
              </a:spcAft>
              <a:buClr>
                <a:srgbClr val="8CC640"/>
              </a:buClr>
              <a:buFont typeface="Arial" panose="020B0604020202020204" pitchFamily="34" charset="0"/>
              <a:buChar char="•"/>
              <a:defRPr/>
            </a:pPr>
            <a:r>
              <a:rPr lang="en-US" sz="1588" dirty="0">
                <a:solidFill>
                  <a:prstClr val="black"/>
                </a:solidFill>
                <a:latin typeface="Helvetica Neue" panose="02000503000000020004" pitchFamily="2" charset="0"/>
              </a:rPr>
              <a:t>Neighborhood Center</a:t>
            </a:r>
          </a:p>
          <a:p>
            <a:pPr marL="302575" indent="-302575" defTabSz="403433">
              <a:spcBef>
                <a:spcPct val="20000"/>
              </a:spcBef>
              <a:spcAft>
                <a:spcPts val="529"/>
              </a:spcAft>
              <a:buClr>
                <a:srgbClr val="8CC640"/>
              </a:buClr>
              <a:buFont typeface="Arial" panose="020B0604020202020204" pitchFamily="34" charset="0"/>
              <a:buChar char="•"/>
              <a:defRPr/>
            </a:pPr>
            <a:r>
              <a:rPr lang="en-US" sz="1588" dirty="0">
                <a:solidFill>
                  <a:prstClr val="black"/>
                </a:solidFill>
                <a:latin typeface="Helvetica Neue" panose="02000503000000020004" pitchFamily="2" charset="0"/>
              </a:rPr>
              <a:t>Rising Against All Odds</a:t>
            </a:r>
          </a:p>
          <a:p>
            <a:pPr marL="302575" indent="-302575" defTabSz="403433">
              <a:spcBef>
                <a:spcPct val="20000"/>
              </a:spcBef>
              <a:spcAft>
                <a:spcPts val="529"/>
              </a:spcAft>
              <a:buClr>
                <a:srgbClr val="8CC640"/>
              </a:buClr>
              <a:buFont typeface="Arial" panose="020B0604020202020204" pitchFamily="34" charset="0"/>
              <a:buChar char="•"/>
              <a:defRPr/>
            </a:pPr>
            <a:r>
              <a:rPr lang="en-US" sz="1588" dirty="0">
                <a:solidFill>
                  <a:prstClr val="black"/>
                </a:solidFill>
                <a:latin typeface="Helvetica Neue" panose="02000503000000020004" pitchFamily="2" charset="0"/>
              </a:rPr>
              <a:t>Volusia County Schools</a:t>
            </a:r>
          </a:p>
          <a:p>
            <a:pPr marL="302575" indent="-302575" defTabSz="403433">
              <a:spcBef>
                <a:spcPct val="20000"/>
              </a:spcBef>
              <a:spcAft>
                <a:spcPts val="529"/>
              </a:spcAft>
              <a:buClr>
                <a:srgbClr val="8CC640"/>
              </a:buClr>
              <a:buFont typeface="Arial" panose="020B0604020202020204" pitchFamily="34" charset="0"/>
              <a:buChar char="•"/>
              <a:defRPr/>
            </a:pPr>
            <a:r>
              <a:rPr lang="en-US" sz="1588" dirty="0">
                <a:solidFill>
                  <a:prstClr val="black"/>
                </a:solidFill>
                <a:latin typeface="Helvetica Neue" panose="02000503000000020004" pitchFamily="2" charset="0"/>
              </a:rPr>
              <a:t>Department of Health</a:t>
            </a:r>
          </a:p>
          <a:p>
            <a:pPr marL="302575" indent="-302575" defTabSz="403433">
              <a:spcBef>
                <a:spcPct val="20000"/>
              </a:spcBef>
              <a:spcAft>
                <a:spcPts val="529"/>
              </a:spcAft>
              <a:buClr>
                <a:srgbClr val="8CC640"/>
              </a:buClr>
              <a:buFont typeface="Arial" panose="020B0604020202020204" pitchFamily="34" charset="0"/>
              <a:buChar char="•"/>
              <a:defRPr/>
            </a:pPr>
            <a:r>
              <a:rPr lang="en-US" sz="1588" dirty="0">
                <a:solidFill>
                  <a:prstClr val="black"/>
                </a:solidFill>
                <a:latin typeface="Helvetica Neue" panose="02000503000000020004" pitchFamily="2" charset="0"/>
              </a:rPr>
              <a:t>Daytona State College, University of Florida, Stetson University</a:t>
            </a:r>
          </a:p>
          <a:p>
            <a:pPr marL="302575" indent="-302575" defTabSz="403433">
              <a:spcBef>
                <a:spcPct val="20000"/>
              </a:spcBef>
              <a:spcAft>
                <a:spcPts val="529"/>
              </a:spcAft>
              <a:buClr>
                <a:srgbClr val="8CC640"/>
              </a:buClr>
              <a:buFont typeface="Arial" panose="020B0604020202020204" pitchFamily="34" charset="0"/>
              <a:buChar char="•"/>
              <a:defRPr/>
            </a:pPr>
            <a:r>
              <a:rPr lang="en-US" sz="1588" dirty="0">
                <a:solidFill>
                  <a:prstClr val="black"/>
                </a:solidFill>
                <a:latin typeface="Helvetica Neue" panose="02000503000000020004" pitchFamily="2" charset="0"/>
              </a:rPr>
              <a:t>Palmer Chiropractic</a:t>
            </a:r>
          </a:p>
          <a:p>
            <a:pPr marL="302575" indent="-302575" defTabSz="403433">
              <a:spcBef>
                <a:spcPct val="20000"/>
              </a:spcBef>
              <a:spcAft>
                <a:spcPts val="529"/>
              </a:spcAft>
              <a:buClr>
                <a:srgbClr val="8CC640"/>
              </a:buClr>
              <a:buFont typeface="Arial" panose="020B0604020202020204" pitchFamily="34" charset="0"/>
              <a:buChar char="•"/>
              <a:defRPr/>
            </a:pPr>
            <a:r>
              <a:rPr lang="en-US" sz="1588" dirty="0">
                <a:solidFill>
                  <a:prstClr val="black"/>
                </a:solidFill>
                <a:latin typeface="Helvetica Neue" panose="02000503000000020004" pitchFamily="2" charset="0"/>
              </a:rPr>
              <a:t>Circuit 7 Court Services </a:t>
            </a:r>
          </a:p>
          <a:p>
            <a:pPr marL="302575" indent="-302575" defTabSz="403433">
              <a:spcBef>
                <a:spcPct val="20000"/>
              </a:spcBef>
              <a:spcAft>
                <a:spcPts val="529"/>
              </a:spcAft>
              <a:buClr>
                <a:srgbClr val="8CC640"/>
              </a:buClr>
              <a:buFont typeface="Arial" panose="020B0604020202020204" pitchFamily="34" charset="0"/>
              <a:buChar char="•"/>
              <a:defRPr/>
            </a:pPr>
            <a:r>
              <a:rPr lang="en-US" sz="1588" dirty="0">
                <a:solidFill>
                  <a:prstClr val="black"/>
                </a:solidFill>
                <a:latin typeface="Helvetica Neue" panose="02000503000000020004" pitchFamily="2" charset="0"/>
              </a:rPr>
              <a:t>Easter Seals</a:t>
            </a:r>
          </a:p>
          <a:p>
            <a:pPr marL="302575" indent="-302575" defTabSz="403433">
              <a:spcBef>
                <a:spcPct val="20000"/>
              </a:spcBef>
              <a:spcAft>
                <a:spcPts val="529"/>
              </a:spcAft>
              <a:buClr>
                <a:srgbClr val="8CC640"/>
              </a:buClr>
              <a:buFont typeface="Arial" panose="020B0604020202020204" pitchFamily="34" charset="0"/>
              <a:buChar char="•"/>
              <a:defRPr/>
            </a:pPr>
            <a:r>
              <a:rPr lang="en-US" sz="1588" dirty="0">
                <a:solidFill>
                  <a:prstClr val="black"/>
                </a:solidFill>
                <a:latin typeface="Helvetica Neue" panose="02000503000000020004" pitchFamily="2" charset="0"/>
              </a:rPr>
              <a:t>Community Partnership for Children</a:t>
            </a:r>
          </a:p>
          <a:p>
            <a:pPr marL="302575" indent="-302575" defTabSz="403433">
              <a:spcBef>
                <a:spcPct val="20000"/>
              </a:spcBef>
              <a:spcAft>
                <a:spcPts val="529"/>
              </a:spcAft>
              <a:buClr>
                <a:srgbClr val="8CC640"/>
              </a:buClr>
              <a:buFont typeface="Arial" panose="020B0604020202020204" pitchFamily="34" charset="0"/>
              <a:buChar char="•"/>
              <a:defRPr/>
            </a:pPr>
            <a:r>
              <a:rPr lang="en-US" sz="1588" kern="0" dirty="0">
                <a:solidFill>
                  <a:prstClr val="black"/>
                </a:solidFill>
                <a:latin typeface="Helvetica Neue" panose="02000503000000020004" pitchFamily="2" charset="0"/>
              </a:rPr>
              <a:t>Other Stakeholders</a:t>
            </a:r>
            <a:endParaRPr lang="en-US" sz="1588" dirty="0">
              <a:solidFill>
                <a:prstClr val="black"/>
              </a:solidFill>
              <a:latin typeface="Helvetica Neue" panose="02000503000000020004" pitchFamily="2" charset="0"/>
            </a:endParaRPr>
          </a:p>
          <a:p>
            <a:pPr marL="403433" indent="-403433" defTabSz="806867">
              <a:buFont typeface="Arial" panose="020B0604020202020204" pitchFamily="34" charset="0"/>
              <a:buChar char="•"/>
            </a:pPr>
            <a:endParaRPr lang="en-US" sz="882" kern="0" dirty="0">
              <a:solidFill>
                <a:sysClr val="windowText" lastClr="000000"/>
              </a:solidFill>
              <a:latin typeface="Helvetica Neue"/>
              <a:cs typeface="Arial" panose="020B0604020202020204" pitchFamily="34" charset="0"/>
            </a:endParaRPr>
          </a:p>
          <a:p>
            <a:pPr marL="403433" indent="-403433" defTabSz="806867">
              <a:buFont typeface="Arial" panose="020B0604020202020204" pitchFamily="34" charset="0"/>
              <a:buChar char="•"/>
            </a:pPr>
            <a:endParaRPr lang="en-US" sz="1412" kern="0" dirty="0">
              <a:solidFill>
                <a:sysClr val="windowText" lastClr="000000"/>
              </a:solidFill>
              <a:latin typeface="Helvetica Neue"/>
              <a:cs typeface="Arial" panose="020B0604020202020204" pitchFamily="34" charset="0"/>
            </a:endParaRPr>
          </a:p>
        </p:txBody>
      </p:sp>
    </p:spTree>
    <p:extLst>
      <p:ext uri="{BB962C8B-B14F-4D97-AF65-F5344CB8AC3E}">
        <p14:creationId xmlns:p14="http://schemas.microsoft.com/office/powerpoint/2010/main" val="28482816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8B80E-36B3-2F9E-A1DD-25EEA079BC4F}"/>
              </a:ext>
            </a:extLst>
          </p:cNvPr>
          <p:cNvSpPr>
            <a:spLocks noGrp="1"/>
          </p:cNvSpPr>
          <p:nvPr>
            <p:ph type="ctrTitle"/>
          </p:nvPr>
        </p:nvSpPr>
        <p:spPr/>
        <p:txBody>
          <a:bodyPr/>
          <a:lstStyle/>
          <a:p>
            <a:r>
              <a:rPr lang="en-US" dirty="0"/>
              <a:t>The State of Behavioral Health in Volusia County</a:t>
            </a:r>
          </a:p>
        </p:txBody>
      </p:sp>
      <p:sp>
        <p:nvSpPr>
          <p:cNvPr id="3" name="Subtitle 2">
            <a:extLst>
              <a:ext uri="{FF2B5EF4-FFF2-40B4-BE49-F238E27FC236}">
                <a16:creationId xmlns:a16="http://schemas.microsoft.com/office/drawing/2014/main" id="{0372B90C-BA56-0CB7-F67E-D0BE51E9566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96632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98F9AF1-28A7-29C6-8559-F8F917495C81}"/>
              </a:ext>
            </a:extLst>
          </p:cNvPr>
          <p:cNvSpPr>
            <a:spLocks noGrp="1"/>
          </p:cNvSpPr>
          <p:nvPr>
            <p:ph type="title"/>
          </p:nvPr>
        </p:nvSpPr>
        <p:spPr>
          <a:xfrm>
            <a:off x="3810000" y="457125"/>
            <a:ext cx="7421974" cy="856279"/>
          </a:xfrm>
        </p:spPr>
        <p:txBody>
          <a:bodyPr>
            <a:normAutofit fontScale="90000"/>
          </a:bodyPr>
          <a:lstStyle/>
          <a:p>
            <a:pPr algn="ctr"/>
            <a:br>
              <a:rPr lang="en-US" sz="4765" dirty="0">
                <a:latin typeface="Helvetica Neue"/>
                <a:cs typeface="Arial" panose="020B0604020202020204" pitchFamily="34" charset="0"/>
              </a:rPr>
            </a:br>
            <a:r>
              <a:rPr lang="en-US" sz="4765" dirty="0">
                <a:latin typeface="Arial" panose="020B0604020202020204" pitchFamily="34" charset="0"/>
                <a:cs typeface="Arial" panose="020B0604020202020204" pitchFamily="34" charset="0"/>
              </a:rPr>
              <a:t>The State of Volusia </a:t>
            </a:r>
          </a:p>
        </p:txBody>
      </p:sp>
      <p:pic>
        <p:nvPicPr>
          <p:cNvPr id="4" name="Picture 3">
            <a:extLst>
              <a:ext uri="{FF2B5EF4-FFF2-40B4-BE49-F238E27FC236}">
                <a16:creationId xmlns:a16="http://schemas.microsoft.com/office/drawing/2014/main" id="{4FEE20B5-2157-F05C-F423-53BAE4ACEEFD}"/>
              </a:ext>
            </a:extLst>
          </p:cNvPr>
          <p:cNvPicPr>
            <a:picLocks noChangeAspect="1"/>
          </p:cNvPicPr>
          <p:nvPr/>
        </p:nvPicPr>
        <p:blipFill>
          <a:blip r:embed="rId3"/>
          <a:stretch>
            <a:fillRect/>
          </a:stretch>
        </p:blipFill>
        <p:spPr>
          <a:xfrm>
            <a:off x="8583706" y="4800048"/>
            <a:ext cx="2462285" cy="1489096"/>
          </a:xfrm>
          <a:prstGeom prst="rect">
            <a:avLst/>
          </a:prstGeom>
        </p:spPr>
      </p:pic>
      <p:sp>
        <p:nvSpPr>
          <p:cNvPr id="3" name="Content Placeholder 1">
            <a:extLst>
              <a:ext uri="{FF2B5EF4-FFF2-40B4-BE49-F238E27FC236}">
                <a16:creationId xmlns:a16="http://schemas.microsoft.com/office/drawing/2014/main" id="{060DA407-079F-E12D-B5CD-0AE78AA3398B}"/>
              </a:ext>
            </a:extLst>
          </p:cNvPr>
          <p:cNvSpPr txBox="1">
            <a:spLocks/>
          </p:cNvSpPr>
          <p:nvPr/>
        </p:nvSpPr>
        <p:spPr>
          <a:xfrm>
            <a:off x="1053353" y="2490439"/>
            <a:ext cx="9312859" cy="4366771"/>
          </a:xfrm>
          <a:prstGeom prst="rect">
            <a:avLst/>
          </a:prstGeom>
          <a:effectLst/>
        </p:spPr>
        <p:txBody>
          <a:bodyPr vert="horz" lIns="80682" tIns="40341" rIns="80682" bIns="40341" rtlCol="0" anchor="ctr">
            <a:normAutofit/>
          </a:bodyPr>
          <a:lstStyle>
            <a:lvl1pPr marL="342900" indent="-342900" algn="l" defTabSz="457200" rtl="0" eaLnBrk="1" latinLnBrk="0" hangingPunct="1">
              <a:spcBef>
                <a:spcPct val="20000"/>
              </a:spcBef>
              <a:spcAft>
                <a:spcPts val="600"/>
              </a:spcAft>
              <a:buClr>
                <a:srgbClr val="8CC640"/>
              </a:buClr>
              <a:buFont typeface="Wingdings 2" charset="2"/>
              <a:buChar char=""/>
              <a:defRPr sz="18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742950" indent="-285750" algn="l" defTabSz="457200" rtl="0" eaLnBrk="1" latinLnBrk="0" hangingPunct="1">
              <a:spcBef>
                <a:spcPct val="20000"/>
              </a:spcBef>
              <a:spcAft>
                <a:spcPts val="600"/>
              </a:spcAft>
              <a:buClr>
                <a:srgbClr val="8CC640"/>
              </a:buClr>
              <a:buFont typeface="Wingdings 2" charset="2"/>
              <a:buChar char=""/>
              <a:defRPr sz="16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457200" rtl="0" eaLnBrk="1" latinLnBrk="0" hangingPunct="1">
              <a:spcBef>
                <a:spcPct val="20000"/>
              </a:spcBef>
              <a:spcAft>
                <a:spcPts val="600"/>
              </a:spcAft>
              <a:buClr>
                <a:srgbClr val="8CC640"/>
              </a:buClr>
              <a:buFont typeface="Wingdings 2" charset="2"/>
              <a:buChar char=""/>
              <a:defRPr sz="14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457200" rtl="0" eaLnBrk="1" latinLnBrk="0" hangingPunct="1">
              <a:spcBef>
                <a:spcPct val="20000"/>
              </a:spcBef>
              <a:spcAft>
                <a:spcPts val="600"/>
              </a:spcAft>
              <a:buClr>
                <a:srgbClr val="8CC640"/>
              </a:buClr>
              <a:buFont typeface="Wingdings 2" charset="2"/>
              <a:buChar char=""/>
              <a:defRPr sz="12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457200" rtl="0" eaLnBrk="1" latinLnBrk="0" hangingPunct="1">
              <a:spcBef>
                <a:spcPct val="20000"/>
              </a:spcBef>
              <a:spcAft>
                <a:spcPts val="600"/>
              </a:spcAft>
              <a:buClr>
                <a:srgbClr val="8CC640"/>
              </a:buClr>
              <a:buFont typeface="Wingdings 2" charset="2"/>
              <a:buChar char=""/>
              <a:defRPr sz="12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302575" indent="-302575" defTabSz="403433">
              <a:spcAft>
                <a:spcPts val="529"/>
              </a:spcAft>
              <a:buFont typeface="Wingdings" panose="05000000000000000000" pitchFamily="2" charset="2"/>
              <a:buChar char="§"/>
            </a:pPr>
            <a:r>
              <a:rPr lang="en-US" sz="1588" u="sng" dirty="0">
                <a:solidFill>
                  <a:prstClr val="black"/>
                </a:solidFill>
              </a:rPr>
              <a:t>Children:</a:t>
            </a:r>
          </a:p>
          <a:p>
            <a:pPr marL="655579" lvl="1" indent="-252146" defTabSz="403433">
              <a:spcAft>
                <a:spcPts val="529"/>
              </a:spcAft>
              <a:buFont typeface="Wingdings" panose="05000000000000000000" pitchFamily="2" charset="2"/>
              <a:buChar char="§"/>
            </a:pPr>
            <a:r>
              <a:rPr lang="en-US" sz="1588" dirty="0">
                <a:solidFill>
                  <a:prstClr val="black"/>
                </a:solidFill>
              </a:rPr>
              <a:t>Florida Department of Education estimates there are </a:t>
            </a:r>
            <a:r>
              <a:rPr lang="en-US" sz="1588" b="1" dirty="0">
                <a:solidFill>
                  <a:prstClr val="black"/>
                </a:solidFill>
              </a:rPr>
              <a:t>400</a:t>
            </a:r>
            <a:r>
              <a:rPr lang="en-US" sz="1588" dirty="0">
                <a:solidFill>
                  <a:prstClr val="black"/>
                </a:solidFill>
              </a:rPr>
              <a:t>, or </a:t>
            </a:r>
            <a:r>
              <a:rPr lang="en-US" sz="1588" b="1" dirty="0">
                <a:solidFill>
                  <a:srgbClr val="FF0000"/>
                </a:solidFill>
              </a:rPr>
              <a:t>.7%</a:t>
            </a:r>
            <a:r>
              <a:rPr lang="en-US" sz="1588" dirty="0">
                <a:solidFill>
                  <a:prstClr val="black"/>
                </a:solidFill>
              </a:rPr>
              <a:t>, of youth in Volusia County in grades K-12 with an emotional/behavioral disability (2022)</a:t>
            </a:r>
          </a:p>
          <a:p>
            <a:pPr marL="655579" lvl="1" indent="-252146" defTabSz="403433">
              <a:spcAft>
                <a:spcPts val="529"/>
              </a:spcAft>
              <a:buFont typeface="Wingdings" panose="05000000000000000000" pitchFamily="2" charset="2"/>
              <a:buChar char="§"/>
            </a:pPr>
            <a:r>
              <a:rPr lang="en-US" sz="1588" dirty="0">
                <a:solidFill>
                  <a:prstClr val="black"/>
                </a:solidFill>
              </a:rPr>
              <a:t>Florida Department of Health estimates </a:t>
            </a:r>
            <a:r>
              <a:rPr lang="en-US" sz="1588" b="1" dirty="0">
                <a:solidFill>
                  <a:srgbClr val="FF0000"/>
                </a:solidFill>
              </a:rPr>
              <a:t>41.6%</a:t>
            </a:r>
            <a:r>
              <a:rPr lang="en-US" sz="1588" b="1" dirty="0">
                <a:solidFill>
                  <a:prstClr val="black"/>
                </a:solidFill>
              </a:rPr>
              <a:t> </a:t>
            </a:r>
            <a:r>
              <a:rPr lang="en-US" sz="1588" dirty="0">
                <a:solidFill>
                  <a:prstClr val="black"/>
                </a:solidFill>
              </a:rPr>
              <a:t>of students in Volusia County felt sad or hopeless for two or more weeks in a row in the past year (2022)</a:t>
            </a:r>
          </a:p>
          <a:p>
            <a:pPr marL="302575" indent="-302575" defTabSz="403433">
              <a:spcAft>
                <a:spcPts val="529"/>
              </a:spcAft>
              <a:buFont typeface="Wingdings" panose="05000000000000000000" pitchFamily="2" charset="2"/>
              <a:buChar char="§"/>
            </a:pPr>
            <a:r>
              <a:rPr lang="en-US" sz="1588" u="sng" dirty="0">
                <a:solidFill>
                  <a:prstClr val="black"/>
                </a:solidFill>
              </a:rPr>
              <a:t>Adults:</a:t>
            </a:r>
          </a:p>
          <a:p>
            <a:pPr marL="655579" lvl="1" indent="-252146" defTabSz="403433">
              <a:spcAft>
                <a:spcPts val="529"/>
              </a:spcAft>
              <a:buFont typeface="Wingdings" panose="05000000000000000000" pitchFamily="2" charset="2"/>
              <a:buChar char="§"/>
            </a:pPr>
            <a:r>
              <a:rPr lang="en-US" sz="1588" b="1" dirty="0">
                <a:solidFill>
                  <a:srgbClr val="FF0000"/>
                </a:solidFill>
              </a:rPr>
              <a:t>17.2</a:t>
            </a:r>
            <a:r>
              <a:rPr lang="en-US" sz="1588" b="1" dirty="0">
                <a:solidFill>
                  <a:prstClr val="black"/>
                </a:solidFill>
              </a:rPr>
              <a:t>% </a:t>
            </a:r>
            <a:r>
              <a:rPr lang="en-US" sz="1588" dirty="0">
                <a:solidFill>
                  <a:prstClr val="black"/>
                </a:solidFill>
              </a:rPr>
              <a:t>Adults reported poor mental health for 14 or more of the past 30 days (2019)</a:t>
            </a:r>
          </a:p>
          <a:p>
            <a:pPr marL="655579" lvl="1" indent="-252146" defTabSz="403433">
              <a:spcAft>
                <a:spcPts val="529"/>
              </a:spcAft>
              <a:buFont typeface="Wingdings" panose="05000000000000000000" pitchFamily="2" charset="2"/>
              <a:buChar char="§"/>
            </a:pPr>
            <a:r>
              <a:rPr lang="en-US" sz="1588" b="1" dirty="0">
                <a:solidFill>
                  <a:srgbClr val="FF0000"/>
                </a:solidFill>
              </a:rPr>
              <a:t>18.8</a:t>
            </a:r>
            <a:r>
              <a:rPr lang="en-US" sz="1588" b="1" dirty="0">
                <a:solidFill>
                  <a:prstClr val="black"/>
                </a:solidFill>
              </a:rPr>
              <a:t>% </a:t>
            </a:r>
            <a:r>
              <a:rPr lang="en-US" sz="1588" dirty="0">
                <a:solidFill>
                  <a:prstClr val="black"/>
                </a:solidFill>
              </a:rPr>
              <a:t>Adults have been told they have a depressive disorder (2019)</a:t>
            </a:r>
          </a:p>
          <a:p>
            <a:pPr marL="302575" indent="-302575" defTabSz="403433">
              <a:spcAft>
                <a:spcPts val="529"/>
              </a:spcAft>
              <a:buFont typeface="Wingdings" panose="05000000000000000000" pitchFamily="2" charset="2"/>
              <a:buChar char="§"/>
            </a:pPr>
            <a:r>
              <a:rPr lang="en-US" sz="1588" u="sng" dirty="0">
                <a:solidFill>
                  <a:prstClr val="black"/>
                </a:solidFill>
              </a:rPr>
              <a:t>Suicide:</a:t>
            </a:r>
          </a:p>
          <a:p>
            <a:pPr marL="655579" lvl="1" indent="-252146" defTabSz="403433">
              <a:spcAft>
                <a:spcPts val="529"/>
              </a:spcAft>
              <a:buFont typeface="Wingdings" panose="05000000000000000000" pitchFamily="2" charset="2"/>
              <a:buChar char="§"/>
            </a:pPr>
            <a:r>
              <a:rPr lang="en-US" sz="1588" dirty="0">
                <a:solidFill>
                  <a:prstClr val="black"/>
                </a:solidFill>
              </a:rPr>
              <a:t>Volusia highest suicide rate for ages </a:t>
            </a:r>
            <a:r>
              <a:rPr lang="en-US" sz="1588" b="1" dirty="0">
                <a:solidFill>
                  <a:srgbClr val="FF0000"/>
                </a:solidFill>
              </a:rPr>
              <a:t>45-54 at 29.9 per 100,000 </a:t>
            </a:r>
            <a:r>
              <a:rPr lang="en-US" sz="1588" dirty="0">
                <a:solidFill>
                  <a:prstClr val="black"/>
                </a:solidFill>
              </a:rPr>
              <a:t>(2022)</a:t>
            </a:r>
          </a:p>
          <a:p>
            <a:pPr marL="655579" lvl="1" indent="-252146" defTabSz="403433">
              <a:spcAft>
                <a:spcPts val="529"/>
              </a:spcAft>
              <a:buFont typeface="Wingdings" panose="05000000000000000000" pitchFamily="2" charset="2"/>
              <a:buChar char="§"/>
            </a:pPr>
            <a:r>
              <a:rPr lang="en-US" sz="1588" dirty="0">
                <a:solidFill>
                  <a:prstClr val="black"/>
                </a:solidFill>
              </a:rPr>
              <a:t>Florida highest suicide rate for ages 75 or older at 24.6 per 100,000 (2022)</a:t>
            </a:r>
          </a:p>
          <a:p>
            <a:pPr marL="403433" lvl="1" indent="0" defTabSz="403433">
              <a:spcAft>
                <a:spcPts val="529"/>
              </a:spcAft>
              <a:buNone/>
            </a:pPr>
            <a:endParaRPr lang="en-US" sz="1412" dirty="0">
              <a:solidFill>
                <a:prstClr val="black"/>
              </a:solidFill>
            </a:endParaRPr>
          </a:p>
          <a:p>
            <a:pPr marL="655579" lvl="1" indent="-252146" defTabSz="403433">
              <a:spcAft>
                <a:spcPts val="529"/>
              </a:spcAft>
              <a:buFont typeface="Wingdings" panose="05000000000000000000" pitchFamily="2" charset="2"/>
              <a:buChar char="§"/>
            </a:pPr>
            <a:endParaRPr lang="en-US" sz="1412" dirty="0">
              <a:solidFill>
                <a:prstClr val="black"/>
              </a:solidFill>
            </a:endParaRPr>
          </a:p>
        </p:txBody>
      </p:sp>
    </p:spTree>
    <p:extLst>
      <p:ext uri="{BB962C8B-B14F-4D97-AF65-F5344CB8AC3E}">
        <p14:creationId xmlns:p14="http://schemas.microsoft.com/office/powerpoint/2010/main" val="35884290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254E62E-C366-495B-8645-FF988AB40C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1748" y="2321692"/>
            <a:ext cx="4275596" cy="435768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6340390-253B-682F-982A-3BDCEB0BA11F}"/>
              </a:ext>
            </a:extLst>
          </p:cNvPr>
          <p:cNvPicPr>
            <a:picLocks noChangeAspect="1"/>
          </p:cNvPicPr>
          <p:nvPr/>
        </p:nvPicPr>
        <p:blipFill>
          <a:blip r:embed="rId3"/>
          <a:stretch>
            <a:fillRect/>
          </a:stretch>
        </p:blipFill>
        <p:spPr>
          <a:xfrm>
            <a:off x="1591236" y="2510199"/>
            <a:ext cx="4099019" cy="3980674"/>
          </a:xfrm>
          <a:prstGeom prst="rect">
            <a:avLst/>
          </a:prstGeom>
        </p:spPr>
      </p:pic>
      <p:sp>
        <p:nvSpPr>
          <p:cNvPr id="2" name="Title 1">
            <a:extLst>
              <a:ext uri="{FF2B5EF4-FFF2-40B4-BE49-F238E27FC236}">
                <a16:creationId xmlns:a16="http://schemas.microsoft.com/office/drawing/2014/main" id="{CA21EB2F-6837-7A14-94DF-0F2829309FEE}"/>
              </a:ext>
            </a:extLst>
          </p:cNvPr>
          <p:cNvSpPr>
            <a:spLocks noGrp="1"/>
          </p:cNvSpPr>
          <p:nvPr>
            <p:ph type="title"/>
          </p:nvPr>
        </p:nvSpPr>
        <p:spPr>
          <a:xfrm>
            <a:off x="4373182" y="806824"/>
            <a:ext cx="6404162" cy="574301"/>
          </a:xfrm>
        </p:spPr>
        <p:txBody>
          <a:bodyPr>
            <a:normAutofit fontScale="90000"/>
          </a:bodyPr>
          <a:lstStyle/>
          <a:p>
            <a:pPr algn="ctr"/>
            <a:br>
              <a:rPr lang="en-US" sz="4765" dirty="0">
                <a:latin typeface="Helvetica Neue"/>
                <a:cs typeface="Arial" panose="020B0604020202020204" pitchFamily="34" charset="0"/>
              </a:rPr>
            </a:br>
            <a:r>
              <a:rPr lang="en-US" sz="4765" dirty="0">
                <a:latin typeface="Arial" panose="020B0604020202020204" pitchFamily="34" charset="0"/>
                <a:cs typeface="Arial" panose="020B0604020202020204" pitchFamily="34" charset="0"/>
              </a:rPr>
              <a:t>The State of Volusia </a:t>
            </a:r>
          </a:p>
        </p:txBody>
      </p:sp>
    </p:spTree>
    <p:extLst>
      <p:ext uri="{BB962C8B-B14F-4D97-AF65-F5344CB8AC3E}">
        <p14:creationId xmlns:p14="http://schemas.microsoft.com/office/powerpoint/2010/main" val="21329583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058B5CB0-B0D3-5C21-EFA6-382193CE142D}"/>
              </a:ext>
            </a:extLst>
          </p:cNvPr>
          <p:cNvSpPr/>
          <p:nvPr/>
        </p:nvSpPr>
        <p:spPr>
          <a:xfrm>
            <a:off x="717177" y="0"/>
            <a:ext cx="10757647" cy="1929093"/>
          </a:xfrm>
          <a:custGeom>
            <a:avLst/>
            <a:gdLst/>
            <a:ahLst/>
            <a:cxnLst/>
            <a:rect l="l" t="t" r="r" b="b"/>
            <a:pathLst>
              <a:path w="12192000" h="2186305">
                <a:moveTo>
                  <a:pt x="12192000" y="0"/>
                </a:moveTo>
                <a:lnTo>
                  <a:pt x="0" y="0"/>
                </a:lnTo>
                <a:lnTo>
                  <a:pt x="0" y="1887702"/>
                </a:lnTo>
                <a:lnTo>
                  <a:pt x="1996020" y="1887702"/>
                </a:lnTo>
                <a:lnTo>
                  <a:pt x="2377020" y="2173465"/>
                </a:lnTo>
                <a:lnTo>
                  <a:pt x="2410879" y="2186178"/>
                </a:lnTo>
                <a:lnTo>
                  <a:pt x="2434170" y="2186178"/>
                </a:lnTo>
                <a:lnTo>
                  <a:pt x="2444750" y="2181415"/>
                </a:lnTo>
                <a:lnTo>
                  <a:pt x="2465920" y="2173465"/>
                </a:lnTo>
                <a:lnTo>
                  <a:pt x="2846920" y="1887702"/>
                </a:lnTo>
                <a:lnTo>
                  <a:pt x="12192000" y="1887702"/>
                </a:lnTo>
                <a:lnTo>
                  <a:pt x="12192000" y="0"/>
                </a:lnTo>
                <a:close/>
              </a:path>
            </a:pathLst>
          </a:custGeom>
          <a:solidFill>
            <a:srgbClr val="272260"/>
          </a:solidFill>
        </p:spPr>
        <p:txBody>
          <a:bodyPr wrap="square" lIns="0" tIns="0" rIns="0" bIns="0" rtlCol="0"/>
          <a:lstStyle/>
          <a:p>
            <a:pPr defTabSz="806867"/>
            <a:endParaRPr sz="1588" kern="0">
              <a:solidFill>
                <a:sysClr val="windowText" lastClr="000000"/>
              </a:solidFill>
            </a:endParaRPr>
          </a:p>
        </p:txBody>
      </p:sp>
      <p:pic>
        <p:nvPicPr>
          <p:cNvPr id="5" name="Picture 4">
            <a:extLst>
              <a:ext uri="{FF2B5EF4-FFF2-40B4-BE49-F238E27FC236}">
                <a16:creationId xmlns:a16="http://schemas.microsoft.com/office/drawing/2014/main" id="{F678D7DF-F095-6843-5307-CE1F7FEAF5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9811" y="224118"/>
            <a:ext cx="2173941" cy="1322294"/>
          </a:xfrm>
          <a:prstGeom prst="rect">
            <a:avLst/>
          </a:prstGeom>
        </p:spPr>
      </p:pic>
      <p:sp>
        <p:nvSpPr>
          <p:cNvPr id="6" name="Title 2"/>
          <p:cNvSpPr txBox="1">
            <a:spLocks/>
          </p:cNvSpPr>
          <p:nvPr/>
        </p:nvSpPr>
        <p:spPr>
          <a:xfrm>
            <a:off x="4039981" y="461760"/>
            <a:ext cx="7123148" cy="1005571"/>
          </a:xfrm>
          <a:prstGeom prst="rect">
            <a:avLst/>
          </a:prstGeom>
        </p:spPr>
        <p:txBody>
          <a:bodyPr wrap="square" lIns="80682" tIns="0" rIns="0" bIns="0">
            <a:noAutofit/>
          </a:bodyPr>
          <a:lstStyle>
            <a:lvl1pPr>
              <a:defRPr sz="4400" b="1" i="0">
                <a:solidFill>
                  <a:srgbClr val="FDFDFD"/>
                </a:solidFill>
                <a:latin typeface="Acumin Pro ExtraCondensed Smbd" panose="020B0508020202020204" pitchFamily="34" charset="77"/>
                <a:ea typeface="Helvetica Neue" panose="02000503000000020004" pitchFamily="2" charset="0"/>
                <a:cs typeface="Helvetica Neue" panose="02000503000000020004" pitchFamily="2" charset="0"/>
              </a:defRPr>
            </a:lvl1pPr>
          </a:lstStyle>
          <a:p>
            <a:pPr algn="ctr" defTabSz="806867"/>
            <a:r>
              <a:rPr lang="en-US" sz="4765" kern="0" dirty="0">
                <a:latin typeface="Arial" panose="020B0604020202020204" pitchFamily="34" charset="0"/>
                <a:cs typeface="Arial" panose="020B0604020202020204" pitchFamily="34" charset="0"/>
              </a:rPr>
              <a:t>The State of Volusia</a:t>
            </a:r>
          </a:p>
        </p:txBody>
      </p:sp>
      <p:pic>
        <p:nvPicPr>
          <p:cNvPr id="10" name="Picture 9">
            <a:extLst>
              <a:ext uri="{FF2B5EF4-FFF2-40B4-BE49-F238E27FC236}">
                <a16:creationId xmlns:a16="http://schemas.microsoft.com/office/drawing/2014/main" id="{18759618-2077-0179-E0E7-3527A8C56BBC}"/>
              </a:ext>
            </a:extLst>
          </p:cNvPr>
          <p:cNvPicPr>
            <a:picLocks noChangeAspect="1"/>
          </p:cNvPicPr>
          <p:nvPr/>
        </p:nvPicPr>
        <p:blipFill>
          <a:blip r:embed="rId4"/>
          <a:stretch>
            <a:fillRect/>
          </a:stretch>
        </p:blipFill>
        <p:spPr>
          <a:xfrm>
            <a:off x="2291114" y="2265270"/>
            <a:ext cx="3575654" cy="4350276"/>
          </a:xfrm>
          <a:prstGeom prst="rect">
            <a:avLst/>
          </a:prstGeom>
        </p:spPr>
      </p:pic>
      <p:pic>
        <p:nvPicPr>
          <p:cNvPr id="14" name="Picture 13">
            <a:extLst>
              <a:ext uri="{FF2B5EF4-FFF2-40B4-BE49-F238E27FC236}">
                <a16:creationId xmlns:a16="http://schemas.microsoft.com/office/drawing/2014/main" id="{FC23629F-0A7D-888B-A199-F1CFDA04CEED}"/>
              </a:ext>
            </a:extLst>
          </p:cNvPr>
          <p:cNvPicPr>
            <a:picLocks noChangeAspect="1"/>
          </p:cNvPicPr>
          <p:nvPr/>
        </p:nvPicPr>
        <p:blipFill>
          <a:blip r:embed="rId5"/>
          <a:stretch>
            <a:fillRect/>
          </a:stretch>
        </p:blipFill>
        <p:spPr>
          <a:xfrm>
            <a:off x="6835588" y="2265270"/>
            <a:ext cx="3442906" cy="4326601"/>
          </a:xfrm>
          <a:prstGeom prst="rect">
            <a:avLst/>
          </a:prstGeom>
        </p:spPr>
      </p:pic>
    </p:spTree>
    <p:extLst>
      <p:ext uri="{BB962C8B-B14F-4D97-AF65-F5344CB8AC3E}">
        <p14:creationId xmlns:p14="http://schemas.microsoft.com/office/powerpoint/2010/main" val="16146303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8B80E-36B3-2F9E-A1DD-25EEA079BC4F}"/>
              </a:ext>
            </a:extLst>
          </p:cNvPr>
          <p:cNvSpPr>
            <a:spLocks noGrp="1"/>
          </p:cNvSpPr>
          <p:nvPr>
            <p:ph type="ctrTitle"/>
          </p:nvPr>
        </p:nvSpPr>
        <p:spPr>
          <a:xfrm>
            <a:off x="1431883" y="1277471"/>
            <a:ext cx="9328235" cy="2971051"/>
          </a:xfrm>
        </p:spPr>
        <p:txBody>
          <a:bodyPr/>
          <a:lstStyle/>
          <a:p>
            <a:r>
              <a:rPr lang="en-US" dirty="0"/>
              <a:t>SMA Strategies to Enhance the System of Care</a:t>
            </a:r>
          </a:p>
        </p:txBody>
      </p:sp>
      <p:sp>
        <p:nvSpPr>
          <p:cNvPr id="3" name="Subtitle 2">
            <a:extLst>
              <a:ext uri="{FF2B5EF4-FFF2-40B4-BE49-F238E27FC236}">
                <a16:creationId xmlns:a16="http://schemas.microsoft.com/office/drawing/2014/main" id="{0372B90C-BA56-0CB7-F67E-D0BE51E9566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678141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1CAA5-C40F-38F2-44F0-46BF0A1E5D7C}"/>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B1E703A-B57D-3A15-F216-C1B15635B4E8}"/>
              </a:ext>
            </a:extLst>
          </p:cNvPr>
          <p:cNvSpPr/>
          <p:nvPr/>
        </p:nvSpPr>
        <p:spPr>
          <a:xfrm>
            <a:off x="717177" y="0"/>
            <a:ext cx="10757647" cy="1929093"/>
          </a:xfrm>
          <a:custGeom>
            <a:avLst/>
            <a:gdLst/>
            <a:ahLst/>
            <a:cxnLst/>
            <a:rect l="l" t="t" r="r" b="b"/>
            <a:pathLst>
              <a:path w="12192000" h="2186305">
                <a:moveTo>
                  <a:pt x="12192000" y="0"/>
                </a:moveTo>
                <a:lnTo>
                  <a:pt x="0" y="0"/>
                </a:lnTo>
                <a:lnTo>
                  <a:pt x="0" y="1887702"/>
                </a:lnTo>
                <a:lnTo>
                  <a:pt x="1996020" y="1887702"/>
                </a:lnTo>
                <a:lnTo>
                  <a:pt x="2377020" y="2173465"/>
                </a:lnTo>
                <a:lnTo>
                  <a:pt x="2410879" y="2186178"/>
                </a:lnTo>
                <a:lnTo>
                  <a:pt x="2434170" y="2186178"/>
                </a:lnTo>
                <a:lnTo>
                  <a:pt x="2444750" y="2181415"/>
                </a:lnTo>
                <a:lnTo>
                  <a:pt x="2465920" y="2173465"/>
                </a:lnTo>
                <a:lnTo>
                  <a:pt x="2846920" y="1887702"/>
                </a:lnTo>
                <a:lnTo>
                  <a:pt x="12192000" y="1887702"/>
                </a:lnTo>
                <a:lnTo>
                  <a:pt x="12192000" y="0"/>
                </a:lnTo>
                <a:close/>
              </a:path>
            </a:pathLst>
          </a:custGeom>
          <a:solidFill>
            <a:srgbClr val="272260"/>
          </a:solidFill>
        </p:spPr>
        <p:txBody>
          <a:bodyPr wrap="square" lIns="0" tIns="0" rIns="0" bIns="0" rtlCol="0"/>
          <a:lstStyle/>
          <a:p>
            <a:pPr defTabSz="806867">
              <a:defRPr/>
            </a:pPr>
            <a:endParaRPr sz="1588" kern="0">
              <a:solidFill>
                <a:sysClr val="windowText" lastClr="000000"/>
              </a:solidFill>
            </a:endParaRPr>
          </a:p>
        </p:txBody>
      </p:sp>
      <p:sp>
        <p:nvSpPr>
          <p:cNvPr id="2" name="Title 1">
            <a:extLst>
              <a:ext uri="{FF2B5EF4-FFF2-40B4-BE49-F238E27FC236}">
                <a16:creationId xmlns:a16="http://schemas.microsoft.com/office/drawing/2014/main" id="{D60F30EB-DD07-10C6-590B-2E40993761D6}"/>
              </a:ext>
            </a:extLst>
          </p:cNvPr>
          <p:cNvSpPr>
            <a:spLocks noGrp="1"/>
          </p:cNvSpPr>
          <p:nvPr>
            <p:ph type="title"/>
          </p:nvPr>
        </p:nvSpPr>
        <p:spPr>
          <a:xfrm>
            <a:off x="3810000" y="536406"/>
            <a:ext cx="7421974" cy="856279"/>
          </a:xfrm>
        </p:spPr>
        <p:txBody>
          <a:bodyPr/>
          <a:lstStyle/>
          <a:p>
            <a:pPr algn="ctr"/>
            <a:br>
              <a:rPr lang="en-US" sz="4765" dirty="0">
                <a:latin typeface="Helvetica Neue"/>
                <a:cs typeface="Arial" panose="020B0604020202020204" pitchFamily="34" charset="0"/>
              </a:rPr>
            </a:br>
            <a:r>
              <a:rPr lang="en-US" sz="5294" dirty="0">
                <a:latin typeface="Helvetica Neue"/>
                <a:cs typeface="Arial" panose="020B0604020202020204" pitchFamily="34" charset="0"/>
              </a:rPr>
              <a:t>SMA Strategies</a:t>
            </a:r>
            <a:endParaRPr lang="en-US" sz="5294"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0DB3F060-B218-0B8D-0971-7378839B6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9811" y="224118"/>
            <a:ext cx="2173941" cy="1322294"/>
          </a:xfrm>
          <a:prstGeom prst="rect">
            <a:avLst/>
          </a:prstGeom>
        </p:spPr>
      </p:pic>
      <p:pic>
        <p:nvPicPr>
          <p:cNvPr id="7" name="Picture 6">
            <a:extLst>
              <a:ext uri="{FF2B5EF4-FFF2-40B4-BE49-F238E27FC236}">
                <a16:creationId xmlns:a16="http://schemas.microsoft.com/office/drawing/2014/main" id="{52676944-E44B-8474-3D8D-0A9427FE86BD}"/>
              </a:ext>
            </a:extLst>
          </p:cNvPr>
          <p:cNvPicPr>
            <a:picLocks noChangeAspect="1"/>
          </p:cNvPicPr>
          <p:nvPr/>
        </p:nvPicPr>
        <p:blipFill>
          <a:blip r:embed="rId4"/>
          <a:stretch>
            <a:fillRect/>
          </a:stretch>
        </p:blipFill>
        <p:spPr>
          <a:xfrm>
            <a:off x="2566147" y="2389280"/>
            <a:ext cx="7059706" cy="4229867"/>
          </a:xfrm>
          <a:prstGeom prst="rect">
            <a:avLst/>
          </a:prstGeom>
        </p:spPr>
      </p:pic>
    </p:spTree>
    <p:extLst>
      <p:ext uri="{BB962C8B-B14F-4D97-AF65-F5344CB8AC3E}">
        <p14:creationId xmlns:p14="http://schemas.microsoft.com/office/powerpoint/2010/main" val="35804068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sign in a park&#10;&#10;Description automatically generated">
            <a:extLst>
              <a:ext uri="{FF2B5EF4-FFF2-40B4-BE49-F238E27FC236}">
                <a16:creationId xmlns:a16="http://schemas.microsoft.com/office/drawing/2014/main" id="{005A934D-A0A1-DD58-9271-B05285B2E40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833" t="3792" r="8762" b="14872"/>
          <a:stretch/>
        </p:blipFill>
        <p:spPr>
          <a:xfrm>
            <a:off x="6690835" y="3160059"/>
            <a:ext cx="4426343" cy="2487706"/>
          </a:xfrm>
          <a:prstGeom prst="rect">
            <a:avLst/>
          </a:prstGeom>
        </p:spPr>
      </p:pic>
      <p:sp>
        <p:nvSpPr>
          <p:cNvPr id="4" name="TextBox 3"/>
          <p:cNvSpPr txBox="1"/>
          <p:nvPr/>
        </p:nvSpPr>
        <p:spPr>
          <a:xfrm>
            <a:off x="918883" y="1929092"/>
            <a:ext cx="5390029" cy="5035481"/>
          </a:xfrm>
          <a:prstGeom prst="rect">
            <a:avLst/>
          </a:prstGeom>
          <a:noFill/>
        </p:spPr>
        <p:txBody>
          <a:bodyPr wrap="square" rtlCol="0">
            <a:spAutoFit/>
          </a:bodyPr>
          <a:lstStyle/>
          <a:p>
            <a:pPr defTabSz="403433">
              <a:buClr>
                <a:srgbClr val="92D050"/>
              </a:buClr>
            </a:pPr>
            <a:endParaRPr lang="en-US" sz="1941" dirty="0">
              <a:solidFill>
                <a:prstClr val="black"/>
              </a:solidFill>
              <a:latin typeface="Helvetica Neue"/>
              <a:cs typeface="Arial" panose="020B0604020202020204" pitchFamily="34" charset="0"/>
            </a:endParaRPr>
          </a:p>
          <a:p>
            <a:pPr marL="403433" indent="-403433" defTabSz="403433">
              <a:buClr>
                <a:srgbClr val="92D050"/>
              </a:buClr>
              <a:buFont typeface="Wingdings" panose="05000000000000000000" pitchFamily="2" charset="2"/>
              <a:buChar char="§"/>
            </a:pPr>
            <a:r>
              <a:rPr lang="en-US" sz="1765" dirty="0">
                <a:solidFill>
                  <a:prstClr val="black"/>
                </a:solidFill>
                <a:latin typeface="Helvetica Neue"/>
                <a:cs typeface="Arial" panose="020B0604020202020204" pitchFamily="34" charset="0"/>
              </a:rPr>
              <a:t>Expand Research Partnership with University of Florida</a:t>
            </a:r>
          </a:p>
          <a:p>
            <a:pPr marL="403433" indent="-403433" defTabSz="403433">
              <a:buClr>
                <a:srgbClr val="92D050"/>
              </a:buClr>
              <a:buFont typeface="Wingdings" panose="05000000000000000000" pitchFamily="2" charset="2"/>
              <a:buChar char="§"/>
            </a:pPr>
            <a:endParaRPr lang="en-US" sz="1765" dirty="0">
              <a:solidFill>
                <a:prstClr val="black"/>
              </a:solidFill>
              <a:latin typeface="Helvetica Neue"/>
              <a:cs typeface="Arial" panose="020B0604020202020204" pitchFamily="34" charset="0"/>
            </a:endParaRPr>
          </a:p>
          <a:p>
            <a:pPr marL="403433" indent="-403433" defTabSz="403433">
              <a:buClr>
                <a:srgbClr val="92D050"/>
              </a:buClr>
              <a:buFont typeface="Wingdings" panose="05000000000000000000" pitchFamily="2" charset="2"/>
              <a:buChar char="§"/>
            </a:pPr>
            <a:r>
              <a:rPr lang="en-US" sz="1765" dirty="0">
                <a:solidFill>
                  <a:prstClr val="black"/>
                </a:solidFill>
                <a:latin typeface="Helvetica Neue"/>
                <a:cs typeface="Arial" panose="020B0604020202020204" pitchFamily="34" charset="0"/>
              </a:rPr>
              <a:t>Expansion of Primary Care Services – Integrated Approach to Behavioral Health Treatment</a:t>
            </a:r>
          </a:p>
          <a:p>
            <a:pPr marL="403433" indent="-403433" defTabSz="403433">
              <a:buClr>
                <a:srgbClr val="92D050"/>
              </a:buClr>
              <a:buFont typeface="Wingdings" panose="05000000000000000000" pitchFamily="2" charset="2"/>
              <a:buChar char="§"/>
            </a:pPr>
            <a:endParaRPr lang="en-US" sz="1765" dirty="0">
              <a:solidFill>
                <a:prstClr val="black"/>
              </a:solidFill>
              <a:latin typeface="Helvetica Neue"/>
              <a:cs typeface="Arial" panose="020B0604020202020204" pitchFamily="34" charset="0"/>
            </a:endParaRPr>
          </a:p>
          <a:p>
            <a:pPr marL="403433" indent="-403433" defTabSz="403433">
              <a:buClr>
                <a:srgbClr val="92D050"/>
              </a:buClr>
              <a:buFont typeface="Wingdings" panose="05000000000000000000" pitchFamily="2" charset="2"/>
              <a:buChar char="§"/>
            </a:pPr>
            <a:r>
              <a:rPr lang="en-US" sz="1765" dirty="0">
                <a:solidFill>
                  <a:prstClr val="black"/>
                </a:solidFill>
                <a:latin typeface="Helvetica Neue"/>
                <a:cs typeface="Arial" panose="020B0604020202020204" pitchFamily="34" charset="0"/>
              </a:rPr>
              <a:t>Construct a New Flagler County Integrated Stabilization Unit</a:t>
            </a:r>
          </a:p>
          <a:p>
            <a:pPr defTabSz="403433">
              <a:buClr>
                <a:srgbClr val="92D050"/>
              </a:buClr>
            </a:pPr>
            <a:endParaRPr lang="en-US" sz="1765" dirty="0">
              <a:solidFill>
                <a:prstClr val="black"/>
              </a:solidFill>
              <a:latin typeface="Helvetica Neue"/>
              <a:cs typeface="Arial" panose="020B0604020202020204" pitchFamily="34" charset="0"/>
            </a:endParaRPr>
          </a:p>
          <a:p>
            <a:pPr marL="403433" indent="-403433" defTabSz="403433">
              <a:buClr>
                <a:srgbClr val="92D050"/>
              </a:buClr>
              <a:buFont typeface="Wingdings" panose="05000000000000000000" pitchFamily="2" charset="2"/>
              <a:buChar char="§"/>
            </a:pPr>
            <a:r>
              <a:rPr lang="en-US" sz="1765" dirty="0">
                <a:solidFill>
                  <a:prstClr val="black"/>
                </a:solidFill>
                <a:latin typeface="Helvetica Neue"/>
                <a:cs typeface="Arial" panose="020B0604020202020204" pitchFamily="34" charset="0"/>
              </a:rPr>
              <a:t>Create a Psychiatric Residency Program Sponsored By SMA and Clinical Internship Program</a:t>
            </a:r>
          </a:p>
          <a:p>
            <a:pPr marL="403433" indent="-403433" defTabSz="403433">
              <a:buClr>
                <a:srgbClr val="92D050"/>
              </a:buClr>
              <a:buFont typeface="Wingdings" panose="05000000000000000000" pitchFamily="2" charset="2"/>
              <a:buChar char="§"/>
            </a:pPr>
            <a:endParaRPr lang="en-US" sz="1765" dirty="0">
              <a:solidFill>
                <a:prstClr val="black"/>
              </a:solidFill>
              <a:latin typeface="Helvetica Neue"/>
              <a:cs typeface="Arial" panose="020B0604020202020204" pitchFamily="34" charset="0"/>
            </a:endParaRPr>
          </a:p>
          <a:p>
            <a:pPr marL="403433" indent="-403433" defTabSz="403433">
              <a:buClr>
                <a:srgbClr val="92D050"/>
              </a:buClr>
              <a:buFont typeface="Wingdings" panose="05000000000000000000" pitchFamily="2" charset="2"/>
              <a:buChar char="§"/>
            </a:pPr>
            <a:r>
              <a:rPr lang="en-US" sz="1765" dirty="0">
                <a:solidFill>
                  <a:prstClr val="black"/>
                </a:solidFill>
                <a:latin typeface="Helvetica Neue"/>
                <a:cs typeface="Arial" panose="020B0604020202020204" pitchFamily="34" charset="0"/>
              </a:rPr>
              <a:t>Construct a New DeLand Outpatient Center for Integrated Services </a:t>
            </a:r>
          </a:p>
          <a:p>
            <a:pPr marL="403433" indent="-403433" defTabSz="403433">
              <a:buClr>
                <a:srgbClr val="92D050"/>
              </a:buClr>
              <a:buFont typeface="Wingdings" panose="05000000000000000000" pitchFamily="2" charset="2"/>
              <a:buChar char="§"/>
            </a:pPr>
            <a:endParaRPr lang="en-US" sz="1941" dirty="0">
              <a:solidFill>
                <a:prstClr val="black"/>
              </a:solidFill>
              <a:latin typeface="Helvetica Neue"/>
              <a:cs typeface="Arial" panose="020B0604020202020204" pitchFamily="34" charset="0"/>
            </a:endParaRPr>
          </a:p>
        </p:txBody>
      </p:sp>
      <p:sp>
        <p:nvSpPr>
          <p:cNvPr id="3" name="object 3">
            <a:extLst>
              <a:ext uri="{FF2B5EF4-FFF2-40B4-BE49-F238E27FC236}">
                <a16:creationId xmlns:a16="http://schemas.microsoft.com/office/drawing/2014/main" id="{AB72E63F-7247-D8EB-B319-82DE6BB76937}"/>
              </a:ext>
            </a:extLst>
          </p:cNvPr>
          <p:cNvSpPr/>
          <p:nvPr/>
        </p:nvSpPr>
        <p:spPr>
          <a:xfrm>
            <a:off x="717177" y="0"/>
            <a:ext cx="10757647" cy="1929093"/>
          </a:xfrm>
          <a:custGeom>
            <a:avLst/>
            <a:gdLst/>
            <a:ahLst/>
            <a:cxnLst/>
            <a:rect l="l" t="t" r="r" b="b"/>
            <a:pathLst>
              <a:path w="12192000" h="2186305">
                <a:moveTo>
                  <a:pt x="12192000" y="0"/>
                </a:moveTo>
                <a:lnTo>
                  <a:pt x="0" y="0"/>
                </a:lnTo>
                <a:lnTo>
                  <a:pt x="0" y="1887702"/>
                </a:lnTo>
                <a:lnTo>
                  <a:pt x="1996020" y="1887702"/>
                </a:lnTo>
                <a:lnTo>
                  <a:pt x="2377020" y="2173465"/>
                </a:lnTo>
                <a:lnTo>
                  <a:pt x="2410879" y="2186178"/>
                </a:lnTo>
                <a:lnTo>
                  <a:pt x="2434170" y="2186178"/>
                </a:lnTo>
                <a:lnTo>
                  <a:pt x="2444750" y="2181415"/>
                </a:lnTo>
                <a:lnTo>
                  <a:pt x="2465920" y="2173465"/>
                </a:lnTo>
                <a:lnTo>
                  <a:pt x="2846920" y="1887702"/>
                </a:lnTo>
                <a:lnTo>
                  <a:pt x="12192000" y="1887702"/>
                </a:lnTo>
                <a:lnTo>
                  <a:pt x="12192000" y="0"/>
                </a:lnTo>
                <a:close/>
              </a:path>
            </a:pathLst>
          </a:custGeom>
          <a:solidFill>
            <a:srgbClr val="272260"/>
          </a:solidFill>
        </p:spPr>
        <p:txBody>
          <a:bodyPr wrap="square" lIns="0" tIns="0" rIns="0" bIns="0" rtlCol="0"/>
          <a:lstStyle/>
          <a:p>
            <a:pPr defTabSz="806867"/>
            <a:endParaRPr sz="1588" kern="0">
              <a:solidFill>
                <a:sysClr val="windowText" lastClr="000000"/>
              </a:solidFill>
            </a:endParaRPr>
          </a:p>
        </p:txBody>
      </p:sp>
      <p:pic>
        <p:nvPicPr>
          <p:cNvPr id="6" name="Picture 5">
            <a:extLst>
              <a:ext uri="{FF2B5EF4-FFF2-40B4-BE49-F238E27FC236}">
                <a16:creationId xmlns:a16="http://schemas.microsoft.com/office/drawing/2014/main" id="{994FB6A5-8E62-0E12-39F8-44008FD25F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9811" y="224118"/>
            <a:ext cx="2173941" cy="1322294"/>
          </a:xfrm>
          <a:prstGeom prst="rect">
            <a:avLst/>
          </a:prstGeom>
        </p:spPr>
      </p:pic>
      <p:sp>
        <p:nvSpPr>
          <p:cNvPr id="5" name="Title 1">
            <a:extLst>
              <a:ext uri="{FF2B5EF4-FFF2-40B4-BE49-F238E27FC236}">
                <a16:creationId xmlns:a16="http://schemas.microsoft.com/office/drawing/2014/main" id="{F5B79AB1-863F-8FC2-79B2-3B4AD354B9AC}"/>
              </a:ext>
            </a:extLst>
          </p:cNvPr>
          <p:cNvSpPr txBox="1">
            <a:spLocks/>
          </p:cNvSpPr>
          <p:nvPr/>
        </p:nvSpPr>
        <p:spPr>
          <a:xfrm>
            <a:off x="3810000" y="536406"/>
            <a:ext cx="7421974" cy="856279"/>
          </a:xfrm>
          <a:prstGeom prst="rect">
            <a:avLst/>
          </a:prstGeom>
          <a:effectLst/>
        </p:spPr>
        <p:txBody>
          <a:bodyPr vert="horz" lIns="80682" tIns="40341" rIns="80682" bIns="40341" rtlCol="0" anchor="b">
            <a:noAutofit/>
          </a:bodyPr>
          <a:lstStyle>
            <a:lvl1pPr algn="l" defTabSz="457200" rtl="0" eaLnBrk="1" latinLnBrk="0" hangingPunct="1">
              <a:spcBef>
                <a:spcPct val="0"/>
              </a:spcBef>
              <a:buNone/>
              <a:defRPr sz="4000" b="1" i="0" kern="1200">
                <a:solidFill>
                  <a:srgbClr val="FEFEFE"/>
                </a:solidFill>
                <a:effectLst/>
                <a:latin typeface="Acumin Pro ExtraCondensed Smbd" panose="020B0508020202020204" pitchFamily="34"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defTabSz="403433"/>
            <a:br>
              <a:rPr lang="en-US" sz="4765">
                <a:latin typeface="Helvetica Neue"/>
                <a:cs typeface="Arial" panose="020B0604020202020204" pitchFamily="34" charset="0"/>
              </a:rPr>
            </a:br>
            <a:r>
              <a:rPr lang="en-US" sz="5294">
                <a:latin typeface="Helvetica Neue"/>
                <a:cs typeface="Arial" panose="020B0604020202020204" pitchFamily="34" charset="0"/>
              </a:rPr>
              <a:t>SMA Strategies</a:t>
            </a:r>
            <a:endParaRPr lang="en-US" sz="5294"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27723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1E501-60DA-8A6C-70ED-6C599DA40A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1566F9-5A03-3872-8F5A-F863E1A3281A}"/>
              </a:ext>
            </a:extLst>
          </p:cNvPr>
          <p:cNvSpPr>
            <a:spLocks noGrp="1"/>
          </p:cNvSpPr>
          <p:nvPr>
            <p:ph type="title"/>
          </p:nvPr>
        </p:nvSpPr>
        <p:spPr>
          <a:xfrm>
            <a:off x="508000" y="230189"/>
            <a:ext cx="11176000" cy="664797"/>
          </a:xfrm>
        </p:spPr>
        <p:txBody>
          <a:bodyPr vert="horz" wrap="square" lIns="0" tIns="0" rIns="0" bIns="0" rtlCol="0" anchor="t">
            <a:normAutofit/>
          </a:bodyPr>
          <a:lstStyle/>
          <a:p>
            <a:r>
              <a:rPr lang="en-US" b="0" kern="1200" cap="none" spc="-150" dirty="0">
                <a:ln w="3175">
                  <a:noFill/>
                </a:ln>
                <a:effectLst>
                  <a:outerShdw blurRad="50800" dist="38100" dir="2700000" algn="tl" rotWithShape="0">
                    <a:prstClr val="black">
                      <a:alpha val="40000"/>
                    </a:prstClr>
                  </a:outerShdw>
                </a:effectLst>
                <a:latin typeface="+mj-lt"/>
                <a:ea typeface="+mn-ea"/>
                <a:cs typeface="Arial" charset="0"/>
              </a:rPr>
              <a:t> III. Volusia County Beach On &amp; Off-Site Parking                   </a:t>
            </a:r>
          </a:p>
        </p:txBody>
      </p:sp>
      <p:sp>
        <p:nvSpPr>
          <p:cNvPr id="5" name="TextBox 4">
            <a:extLst>
              <a:ext uri="{FF2B5EF4-FFF2-40B4-BE49-F238E27FC236}">
                <a16:creationId xmlns:a16="http://schemas.microsoft.com/office/drawing/2014/main" id="{BB4BC632-ABA1-8D16-3B3D-1D083F9E3F0A}"/>
              </a:ext>
            </a:extLst>
          </p:cNvPr>
          <p:cNvSpPr txBox="1"/>
          <p:nvPr/>
        </p:nvSpPr>
        <p:spPr>
          <a:xfrm>
            <a:off x="508000" y="1411553"/>
            <a:ext cx="5657410" cy="4075112"/>
          </a:xfrm>
          <a:prstGeom prst="rect">
            <a:avLst/>
          </a:prstGeom>
        </p:spPr>
        <p:txBody>
          <a:bodyPr vert="horz" lIns="0" tIns="0" rIns="0" bIns="0" rtlCol="0">
            <a:normAutofit/>
          </a:bodyPr>
          <a:lstStyle/>
          <a:p>
            <a:pPr marL="339976" indent="-339976" defTabSz="914363">
              <a:lnSpc>
                <a:spcPct val="90000"/>
              </a:lnSpc>
              <a:spcBef>
                <a:spcPct val="20000"/>
              </a:spcBef>
              <a:buFontTx/>
              <a:buBlip>
                <a:blip r:embed="rId3"/>
              </a:buBlip>
            </a:pPr>
            <a:endParaRPr lang="en-US" sz="2800" b="1" dirty="0"/>
          </a:p>
          <a:p>
            <a:pPr defTabSz="914363">
              <a:lnSpc>
                <a:spcPct val="90000"/>
              </a:lnSpc>
              <a:spcBef>
                <a:spcPct val="20000"/>
              </a:spcBef>
            </a:pPr>
            <a:r>
              <a:rPr lang="en-US" sz="3600" b="1" dirty="0"/>
              <a:t>Benjamin Bartlett, Public Works Department Director, Volusia County</a:t>
            </a:r>
          </a:p>
          <a:p>
            <a:pPr marL="339976" indent="-339976" defTabSz="914363">
              <a:lnSpc>
                <a:spcPct val="90000"/>
              </a:lnSpc>
              <a:spcBef>
                <a:spcPct val="20000"/>
              </a:spcBef>
              <a:buFontTx/>
              <a:buBlip>
                <a:blip r:embed="rId3"/>
              </a:buBlip>
            </a:pPr>
            <a:endParaRPr lang="en-US" sz="2800" b="1" dirty="0"/>
          </a:p>
          <a:p>
            <a:pPr marL="339976" indent="-339976" defTabSz="914363">
              <a:lnSpc>
                <a:spcPct val="90000"/>
              </a:lnSpc>
              <a:spcBef>
                <a:spcPct val="20000"/>
              </a:spcBef>
              <a:buFontTx/>
              <a:buBlip>
                <a:blip r:embed="rId3"/>
              </a:buBlip>
            </a:pPr>
            <a:endParaRPr lang="en-US" sz="2800" b="1" dirty="0"/>
          </a:p>
          <a:p>
            <a:pPr marL="339976" indent="-339976" defTabSz="914363">
              <a:lnSpc>
                <a:spcPct val="90000"/>
              </a:lnSpc>
              <a:spcBef>
                <a:spcPct val="20000"/>
              </a:spcBef>
              <a:buFontTx/>
              <a:buBlip>
                <a:blip r:embed="rId3"/>
              </a:buBlip>
            </a:pPr>
            <a:endParaRPr lang="en-US" sz="2800" b="1" dirty="0"/>
          </a:p>
          <a:p>
            <a:pPr marL="339976" indent="-339976" defTabSz="914363">
              <a:lnSpc>
                <a:spcPct val="90000"/>
              </a:lnSpc>
              <a:spcBef>
                <a:spcPct val="20000"/>
              </a:spcBef>
              <a:buFontTx/>
              <a:buBlip>
                <a:blip r:embed="rId3"/>
              </a:buBlip>
            </a:pPr>
            <a:endParaRPr lang="en-US" sz="2800" b="1" dirty="0"/>
          </a:p>
        </p:txBody>
      </p:sp>
      <p:pic>
        <p:nvPicPr>
          <p:cNvPr id="1026" name="Picture 2" descr="Coronavirus Volusia beaches reopening: Here’s what you need to know">
            <a:extLst>
              <a:ext uri="{FF2B5EF4-FFF2-40B4-BE49-F238E27FC236}">
                <a16:creationId xmlns:a16="http://schemas.microsoft.com/office/drawing/2014/main" id="{6978E514-87E4-2BCE-3C1E-F5872B28E5FE}"/>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437014" y="1411288"/>
            <a:ext cx="3818867" cy="19022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25631CB-6B16-EBB4-C77F-B5DDDFB5DB29}"/>
              </a:ext>
            </a:extLst>
          </p:cNvPr>
          <p:cNvPicPr>
            <a:picLocks noChangeAspect="1"/>
          </p:cNvPicPr>
          <p:nvPr/>
        </p:nvPicPr>
        <p:blipFill>
          <a:blip r:embed="rId5"/>
          <a:stretch>
            <a:fillRect/>
          </a:stretch>
        </p:blipFill>
        <p:spPr>
          <a:xfrm>
            <a:off x="6437015" y="3544433"/>
            <a:ext cx="3818866" cy="1902279"/>
          </a:xfrm>
          <a:prstGeom prst="rect">
            <a:avLst/>
          </a:prstGeom>
        </p:spPr>
      </p:pic>
    </p:spTree>
    <p:extLst>
      <p:ext uri="{BB962C8B-B14F-4D97-AF65-F5344CB8AC3E}">
        <p14:creationId xmlns:p14="http://schemas.microsoft.com/office/powerpoint/2010/main" val="3689772850"/>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CC7CF-3B63-C053-AB5A-BC00F17A714E}"/>
              </a:ext>
            </a:extLst>
          </p:cNvPr>
          <p:cNvSpPr>
            <a:spLocks noGrp="1"/>
          </p:cNvSpPr>
          <p:nvPr>
            <p:ph type="title"/>
          </p:nvPr>
        </p:nvSpPr>
        <p:spPr>
          <a:xfrm>
            <a:off x="155798" y="129452"/>
            <a:ext cx="9984898" cy="535566"/>
          </a:xfrm>
        </p:spPr>
        <p:txBody>
          <a:bodyPr vert="horz" lIns="91440" tIns="45720" rIns="91440" bIns="45720" anchor="ctr">
            <a:noAutofit/>
          </a:bodyPr>
          <a:lstStyle/>
          <a:p>
            <a:r>
              <a:rPr lang="en-US" dirty="0">
                <a:latin typeface="Century Gothic"/>
              </a:rPr>
              <a:t>On-Beach Access Program Highlights</a:t>
            </a:r>
            <a:endParaRPr lang="en-US" dirty="0"/>
          </a:p>
        </p:txBody>
      </p:sp>
      <p:sp>
        <p:nvSpPr>
          <p:cNvPr id="5" name="Subtitle 2">
            <a:extLst>
              <a:ext uri="{FF2B5EF4-FFF2-40B4-BE49-F238E27FC236}">
                <a16:creationId xmlns:a16="http://schemas.microsoft.com/office/drawing/2014/main" id="{B35DD0B0-A893-6CEC-498A-A54C8E7A69B3}"/>
              </a:ext>
            </a:extLst>
          </p:cNvPr>
          <p:cNvSpPr txBox="1">
            <a:spLocks/>
          </p:cNvSpPr>
          <p:nvPr/>
        </p:nvSpPr>
        <p:spPr>
          <a:xfrm>
            <a:off x="155799" y="1009812"/>
            <a:ext cx="6894226" cy="4015914"/>
          </a:xfrm>
          <a:prstGeom prst="rect">
            <a:avLst/>
          </a:prstGeom>
        </p:spPr>
        <p:txBody>
          <a:bodyPr vert="horz" lIns="0" tIns="0" rIns="0" bIns="0" rtlCol="0" anchor="t">
            <a:no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nSpc>
                <a:spcPct val="100000"/>
              </a:lnSpc>
              <a:spcAft>
                <a:spcPts val="600"/>
              </a:spcAft>
              <a:buFont typeface="Wingdings" panose="05000000000000000000" pitchFamily="2" charset="2"/>
              <a:buChar char="§"/>
              <a:defRPr/>
            </a:pPr>
            <a:r>
              <a:rPr lang="en-US" sz="2400" dirty="0">
                <a:solidFill>
                  <a:schemeClr val="bg1"/>
                </a:solidFill>
                <a:latin typeface="Arial"/>
                <a:cs typeface="Arial"/>
              </a:rPr>
              <a:t>New Rates Effective October 1, 2024</a:t>
            </a:r>
          </a:p>
          <a:p>
            <a:pPr marL="914400" indent="-457200">
              <a:lnSpc>
                <a:spcPct val="100000"/>
              </a:lnSpc>
              <a:spcAft>
                <a:spcPts val="600"/>
              </a:spcAft>
              <a:buFont typeface="Wingdings" panose="05000000000000000000" pitchFamily="2" charset="2"/>
              <a:buChar char="§"/>
              <a:defRPr/>
            </a:pPr>
            <a:r>
              <a:rPr lang="en-US" sz="1800" dirty="0">
                <a:solidFill>
                  <a:schemeClr val="bg1"/>
                </a:solidFill>
                <a:latin typeface="Arial"/>
                <a:cs typeface="Arial"/>
              </a:rPr>
              <a:t>$30 Daily pass</a:t>
            </a:r>
          </a:p>
          <a:p>
            <a:pPr marL="914400" indent="-457200">
              <a:lnSpc>
                <a:spcPct val="100000"/>
              </a:lnSpc>
              <a:spcAft>
                <a:spcPts val="600"/>
              </a:spcAft>
              <a:buFont typeface="Wingdings" panose="05000000000000000000" pitchFamily="2" charset="2"/>
              <a:buChar char="§"/>
              <a:defRPr/>
            </a:pPr>
            <a:r>
              <a:rPr lang="en-US" sz="1800" dirty="0">
                <a:solidFill>
                  <a:schemeClr val="bg1"/>
                </a:solidFill>
                <a:latin typeface="Arial"/>
                <a:cs typeface="Arial"/>
              </a:rPr>
              <a:t>$150 Annual Pass for non-residents</a:t>
            </a:r>
          </a:p>
          <a:p>
            <a:pPr marL="914400" indent="-457200">
              <a:lnSpc>
                <a:spcPct val="100000"/>
              </a:lnSpc>
              <a:spcAft>
                <a:spcPts val="600"/>
              </a:spcAft>
              <a:buFont typeface="Wingdings" panose="05000000000000000000" pitchFamily="2" charset="2"/>
              <a:buChar char="§"/>
              <a:defRPr/>
            </a:pPr>
            <a:r>
              <a:rPr lang="en-US" sz="1800" dirty="0">
                <a:solidFill>
                  <a:schemeClr val="bg1"/>
                </a:solidFill>
                <a:latin typeface="Arial"/>
                <a:cs typeface="Arial"/>
              </a:rPr>
              <a:t>Disabled Veterans &amp; Disabled with Placard Complimentary</a:t>
            </a:r>
          </a:p>
          <a:p>
            <a:pPr marL="457200" indent="-457200">
              <a:lnSpc>
                <a:spcPct val="100000"/>
              </a:lnSpc>
              <a:spcAft>
                <a:spcPts val="600"/>
              </a:spcAft>
              <a:buFont typeface="Wingdings" panose="05000000000000000000" pitchFamily="2" charset="2"/>
              <a:buChar char="§"/>
              <a:defRPr/>
            </a:pPr>
            <a:r>
              <a:rPr lang="en-US" sz="2400" dirty="0">
                <a:solidFill>
                  <a:schemeClr val="bg1"/>
                </a:solidFill>
                <a:latin typeface="Arial"/>
                <a:cs typeface="Arial"/>
              </a:rPr>
              <a:t>Vehicular beach access for Volusia residents at no additional charge</a:t>
            </a:r>
          </a:p>
          <a:p>
            <a:pPr marL="457200" indent="-457200">
              <a:lnSpc>
                <a:spcPct val="100000"/>
              </a:lnSpc>
              <a:spcAft>
                <a:spcPts val="600"/>
              </a:spcAft>
              <a:buFont typeface="Wingdings" panose="05000000000000000000" pitchFamily="2" charset="2"/>
              <a:buChar char="§"/>
              <a:defRPr/>
            </a:pPr>
            <a:r>
              <a:rPr lang="en-US" sz="2400" dirty="0">
                <a:solidFill>
                  <a:schemeClr val="bg1"/>
                </a:solidFill>
                <a:latin typeface="Arial"/>
                <a:cs typeface="Arial"/>
              </a:rPr>
              <a:t>Automated vehicular on-beach access using License Plate Recognition (LPR) technology</a:t>
            </a:r>
          </a:p>
          <a:p>
            <a:pPr marL="457200" indent="-457200">
              <a:lnSpc>
                <a:spcPct val="100000"/>
              </a:lnSpc>
              <a:spcAft>
                <a:spcPts val="600"/>
              </a:spcAft>
              <a:buFont typeface="Wingdings" panose="05000000000000000000" pitchFamily="2" charset="2"/>
              <a:buChar char="§"/>
              <a:defRPr/>
            </a:pPr>
            <a:r>
              <a:rPr lang="en-US" sz="2400" dirty="0">
                <a:solidFill>
                  <a:schemeClr val="bg1"/>
                </a:solidFill>
                <a:latin typeface="Arial"/>
                <a:cs typeface="Arial"/>
              </a:rPr>
              <a:t>Real-time ramp status on Volusia Beaches App </a:t>
            </a:r>
          </a:p>
          <a:p>
            <a:pPr marL="457200" indent="-457200">
              <a:lnSpc>
                <a:spcPct val="100000"/>
              </a:lnSpc>
              <a:spcAft>
                <a:spcPts val="600"/>
              </a:spcAft>
              <a:buFont typeface="Wingdings" panose="05000000000000000000" pitchFamily="2" charset="2"/>
              <a:buChar char="§"/>
              <a:defRPr/>
            </a:pPr>
            <a:r>
              <a:rPr lang="en-US" sz="2400" dirty="0">
                <a:solidFill>
                  <a:schemeClr val="bg1"/>
                </a:solidFill>
                <a:latin typeface="Arial"/>
                <a:cs typeface="Arial"/>
              </a:rPr>
              <a:t>Full Rollout of automation by February 2025</a:t>
            </a:r>
          </a:p>
          <a:p>
            <a:pPr marL="456565" lvl="1" algn="l">
              <a:lnSpc>
                <a:spcPct val="100000"/>
              </a:lnSpc>
              <a:spcAft>
                <a:spcPts val="600"/>
              </a:spcAft>
              <a:defRPr/>
            </a:pPr>
            <a:endParaRPr lang="en-US" sz="2000" dirty="0">
              <a:solidFill>
                <a:schemeClr val="bg1"/>
              </a:solidFill>
              <a:latin typeface="Arial"/>
              <a:cs typeface="Arial"/>
            </a:endParaRPr>
          </a:p>
        </p:txBody>
      </p:sp>
      <p:pic>
        <p:nvPicPr>
          <p:cNvPr id="8" name="Picture 7">
            <a:extLst>
              <a:ext uri="{FF2B5EF4-FFF2-40B4-BE49-F238E27FC236}">
                <a16:creationId xmlns:a16="http://schemas.microsoft.com/office/drawing/2014/main" id="{B1FFFEFD-4945-E08D-6934-6B5A911B4EC8}"/>
              </a:ext>
            </a:extLst>
          </p:cNvPr>
          <p:cNvPicPr>
            <a:picLocks noChangeAspect="1"/>
          </p:cNvPicPr>
          <p:nvPr/>
        </p:nvPicPr>
        <p:blipFill>
          <a:blip r:embed="rId2"/>
          <a:stretch>
            <a:fillRect/>
          </a:stretch>
        </p:blipFill>
        <p:spPr>
          <a:xfrm>
            <a:off x="7249869" y="1009812"/>
            <a:ext cx="4786333" cy="4142232"/>
          </a:xfrm>
          <a:prstGeom prst="rect">
            <a:avLst/>
          </a:prstGeom>
        </p:spPr>
      </p:pic>
    </p:spTree>
    <p:extLst>
      <p:ext uri="{BB962C8B-B14F-4D97-AF65-F5344CB8AC3E}">
        <p14:creationId xmlns:p14="http://schemas.microsoft.com/office/powerpoint/2010/main" val="18618087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CC7CF-3B63-C053-AB5A-BC00F17A714E}"/>
              </a:ext>
            </a:extLst>
          </p:cNvPr>
          <p:cNvSpPr>
            <a:spLocks noGrp="1"/>
          </p:cNvSpPr>
          <p:nvPr>
            <p:ph type="title"/>
          </p:nvPr>
        </p:nvSpPr>
        <p:spPr>
          <a:xfrm>
            <a:off x="155798" y="129452"/>
            <a:ext cx="9984898" cy="535566"/>
          </a:xfrm>
        </p:spPr>
        <p:txBody>
          <a:bodyPr vert="horz" lIns="91440" tIns="45720" rIns="91440" bIns="45720" anchor="ctr">
            <a:noAutofit/>
          </a:bodyPr>
          <a:lstStyle/>
          <a:p>
            <a:r>
              <a:rPr lang="en-US" dirty="0">
                <a:latin typeface="Century Gothic"/>
              </a:rPr>
              <a:t>Off-Beach Parking Program Highlights</a:t>
            </a:r>
            <a:endParaRPr lang="en-US" dirty="0"/>
          </a:p>
        </p:txBody>
      </p:sp>
      <p:sp>
        <p:nvSpPr>
          <p:cNvPr id="5" name="Subtitle 2">
            <a:extLst>
              <a:ext uri="{FF2B5EF4-FFF2-40B4-BE49-F238E27FC236}">
                <a16:creationId xmlns:a16="http://schemas.microsoft.com/office/drawing/2014/main" id="{B35DD0B0-A893-6CEC-498A-A54C8E7A69B3}"/>
              </a:ext>
            </a:extLst>
          </p:cNvPr>
          <p:cNvSpPr txBox="1">
            <a:spLocks/>
          </p:cNvSpPr>
          <p:nvPr/>
        </p:nvSpPr>
        <p:spPr>
          <a:xfrm>
            <a:off x="155363" y="872652"/>
            <a:ext cx="8229685" cy="4015914"/>
          </a:xfrm>
          <a:prstGeom prst="rect">
            <a:avLst/>
          </a:prstGeom>
        </p:spPr>
        <p:txBody>
          <a:bodyPr vert="horz" lIns="0" tIns="0" rIns="0" bIns="0" rtlCol="0" anchor="t">
            <a:no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marR="0" lvl="0" indent="-4572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Arial"/>
                <a:ea typeface="+mn-ea"/>
                <a:cs typeface="Arial"/>
              </a:rPr>
              <a:t>Effective January 1, 2025</a:t>
            </a:r>
          </a:p>
          <a:p>
            <a:pPr marL="914400" marR="0" lvl="0" indent="-4572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Arial"/>
              </a:rPr>
              <a:t>$20 Daily pass</a:t>
            </a:r>
          </a:p>
          <a:p>
            <a:pPr marL="914400" marR="0" lvl="0" indent="-4572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Arial"/>
              </a:rPr>
              <a:t>$100 Annual Pass for non-residents</a:t>
            </a:r>
          </a:p>
          <a:p>
            <a:pPr marL="914400" marR="0" lvl="0" indent="-4572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en-US" sz="1800" dirty="0">
                <a:solidFill>
                  <a:prstClr val="black"/>
                </a:solidFill>
                <a:latin typeface="Arial"/>
                <a:cs typeface="Arial"/>
              </a:rPr>
              <a:t>Volusia Residents receive free annual pass with registration</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a:p>
            <a:pPr marL="914400" marR="0" lvl="0" indent="-4572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Arial"/>
              </a:rPr>
              <a:t>Disabled Veterans &amp; Disabled with Placard Complimentary with registration</a:t>
            </a:r>
          </a:p>
          <a:p>
            <a:pPr marL="457200" indent="-457200">
              <a:lnSpc>
                <a:spcPct val="100000"/>
              </a:lnSpc>
              <a:spcAft>
                <a:spcPts val="600"/>
              </a:spcAft>
              <a:buFont typeface="Wingdings" panose="05000000000000000000" pitchFamily="2" charset="2"/>
              <a:buChar char="§"/>
              <a:defRPr/>
            </a:pPr>
            <a:r>
              <a:rPr lang="en-US" sz="2400" dirty="0">
                <a:solidFill>
                  <a:schemeClr val="bg1"/>
                </a:solidFill>
                <a:latin typeface="Arial"/>
                <a:cs typeface="Arial"/>
              </a:rPr>
              <a:t>License Plate Recognition (LPR) Parking Verification</a:t>
            </a:r>
          </a:p>
          <a:p>
            <a:pPr marL="457200" indent="-457200" algn="l">
              <a:lnSpc>
                <a:spcPct val="100000"/>
              </a:lnSpc>
              <a:spcAft>
                <a:spcPts val="600"/>
              </a:spcAft>
              <a:buFont typeface="Wingdings" panose="05000000000000000000" pitchFamily="2" charset="2"/>
              <a:buChar char="§"/>
              <a:defRPr/>
            </a:pPr>
            <a:r>
              <a:rPr lang="en-US" sz="2400" dirty="0">
                <a:solidFill>
                  <a:schemeClr val="bg1"/>
                </a:solidFill>
                <a:latin typeface="Arial"/>
                <a:cs typeface="Arial"/>
              </a:rPr>
              <a:t>Pay by App, Text-to-Pay,  Kiosks on larger lots</a:t>
            </a:r>
          </a:p>
          <a:p>
            <a:pPr marL="457200" indent="-457200">
              <a:lnSpc>
                <a:spcPct val="100000"/>
              </a:lnSpc>
              <a:spcAft>
                <a:spcPts val="600"/>
              </a:spcAft>
              <a:buFont typeface="Wingdings" panose="05000000000000000000" pitchFamily="2" charset="2"/>
              <a:buChar char="§"/>
              <a:defRPr/>
            </a:pPr>
            <a:r>
              <a:rPr lang="en-US" sz="2400" dirty="0">
                <a:solidFill>
                  <a:schemeClr val="bg1"/>
                </a:solidFill>
                <a:latin typeface="Arial"/>
                <a:cs typeface="Arial"/>
              </a:rPr>
              <a:t>Real-time lot capacity publicly visible on Beach App </a:t>
            </a:r>
          </a:p>
          <a:p>
            <a:pPr marL="457200" indent="-457200">
              <a:lnSpc>
                <a:spcPct val="100000"/>
              </a:lnSpc>
              <a:spcAft>
                <a:spcPts val="600"/>
              </a:spcAft>
              <a:buFont typeface="Wingdings" panose="05000000000000000000" pitchFamily="2" charset="2"/>
              <a:buChar char="§"/>
              <a:defRPr/>
            </a:pPr>
            <a:r>
              <a:rPr lang="en-US" sz="2400" dirty="0">
                <a:solidFill>
                  <a:schemeClr val="bg1"/>
                </a:solidFill>
                <a:latin typeface="Arial"/>
                <a:cs typeface="Arial"/>
              </a:rPr>
              <a:t>Violation enforcement by Vendor</a:t>
            </a:r>
          </a:p>
          <a:p>
            <a:pPr marL="457200" indent="-457200">
              <a:lnSpc>
                <a:spcPct val="100000"/>
              </a:lnSpc>
              <a:spcAft>
                <a:spcPts val="600"/>
              </a:spcAft>
              <a:buFont typeface="Wingdings" panose="05000000000000000000" pitchFamily="2" charset="2"/>
              <a:buChar char="§"/>
              <a:defRPr/>
            </a:pPr>
            <a:r>
              <a:rPr lang="en-US" sz="2400" dirty="0">
                <a:solidFill>
                  <a:schemeClr val="bg1"/>
                </a:solidFill>
                <a:latin typeface="Arial"/>
                <a:cs typeface="Arial"/>
              </a:rPr>
              <a:t>Expandable and Scalable for municipalities and other agencies </a:t>
            </a:r>
          </a:p>
          <a:p>
            <a:pPr marL="456565" lvl="1" algn="l">
              <a:lnSpc>
                <a:spcPct val="100000"/>
              </a:lnSpc>
              <a:spcAft>
                <a:spcPts val="600"/>
              </a:spcAft>
              <a:defRPr/>
            </a:pPr>
            <a:endParaRPr lang="en-US" sz="2000" dirty="0">
              <a:solidFill>
                <a:schemeClr val="bg1"/>
              </a:solidFill>
              <a:latin typeface="Arial"/>
              <a:cs typeface="Arial"/>
            </a:endParaRPr>
          </a:p>
        </p:txBody>
      </p:sp>
      <p:pic>
        <p:nvPicPr>
          <p:cNvPr id="4" name="Picture 3">
            <a:extLst>
              <a:ext uri="{FF2B5EF4-FFF2-40B4-BE49-F238E27FC236}">
                <a16:creationId xmlns:a16="http://schemas.microsoft.com/office/drawing/2014/main" id="{E13A4504-081D-0A42-52D1-9B62594C1B60}"/>
              </a:ext>
            </a:extLst>
          </p:cNvPr>
          <p:cNvPicPr>
            <a:picLocks noChangeAspect="1"/>
          </p:cNvPicPr>
          <p:nvPr/>
        </p:nvPicPr>
        <p:blipFill>
          <a:blip r:embed="rId2"/>
          <a:stretch>
            <a:fillRect/>
          </a:stretch>
        </p:blipFill>
        <p:spPr>
          <a:xfrm>
            <a:off x="7996561" y="872652"/>
            <a:ext cx="4195439" cy="4568366"/>
          </a:xfrm>
          <a:prstGeom prst="rect">
            <a:avLst/>
          </a:prstGeom>
        </p:spPr>
      </p:pic>
    </p:spTree>
    <p:extLst>
      <p:ext uri="{BB962C8B-B14F-4D97-AF65-F5344CB8AC3E}">
        <p14:creationId xmlns:p14="http://schemas.microsoft.com/office/powerpoint/2010/main" val="30689888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3572F-DFDF-84AE-C553-89537F801701}"/>
              </a:ext>
            </a:extLst>
          </p:cNvPr>
          <p:cNvSpPr>
            <a:spLocks noGrp="1"/>
          </p:cNvSpPr>
          <p:nvPr>
            <p:ph type="title"/>
          </p:nvPr>
        </p:nvSpPr>
        <p:spPr/>
        <p:txBody>
          <a:bodyPr vert="horz" lIns="91440" tIns="45720" rIns="91440" bIns="45720" anchor="ctr">
            <a:noAutofit/>
          </a:bodyPr>
          <a:lstStyle/>
          <a:p>
            <a:r>
              <a:rPr lang="en-US" dirty="0">
                <a:latin typeface="Century Gothic"/>
              </a:rPr>
              <a:t>Resident Registration</a:t>
            </a:r>
            <a:endParaRPr lang="en-US" dirty="0"/>
          </a:p>
        </p:txBody>
      </p:sp>
      <p:sp>
        <p:nvSpPr>
          <p:cNvPr id="4" name="Subtitle 2">
            <a:extLst>
              <a:ext uri="{FF2B5EF4-FFF2-40B4-BE49-F238E27FC236}">
                <a16:creationId xmlns:a16="http://schemas.microsoft.com/office/drawing/2014/main" id="{FF50AF44-A367-461C-4738-E88F060BC2FA}"/>
              </a:ext>
            </a:extLst>
          </p:cNvPr>
          <p:cNvSpPr txBox="1">
            <a:spLocks/>
          </p:cNvSpPr>
          <p:nvPr/>
        </p:nvSpPr>
        <p:spPr>
          <a:xfrm>
            <a:off x="155797" y="1018956"/>
            <a:ext cx="8229251" cy="4001100"/>
          </a:xfrm>
          <a:prstGeom prst="rect">
            <a:avLst/>
          </a:prstGeom>
        </p:spPr>
        <p:txBody>
          <a:bodyPr vert="horz" lIns="0" tIns="0" rIns="0" bIns="0" rtlCol="0" anchor="t">
            <a:no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marR="0" lvl="0" indent="-4572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en-US" sz="2600" dirty="0">
                <a:solidFill>
                  <a:prstClr val="black"/>
                </a:solidFill>
                <a:latin typeface="Arial"/>
                <a:cs typeface="Arial"/>
              </a:rPr>
              <a:t>Who qualifies for residency status:</a:t>
            </a:r>
            <a:endParaRPr kumimoji="0" lang="en-US" sz="2600" b="0" i="0" u="none" strike="noStrike" kern="1200" cap="none" spc="0" normalizeH="0" baseline="0" noProof="0" dirty="0">
              <a:ln>
                <a:noFill/>
              </a:ln>
              <a:solidFill>
                <a:prstClr val="black"/>
              </a:solidFill>
              <a:effectLst/>
              <a:uLnTx/>
              <a:uFillTx/>
              <a:latin typeface="Arial"/>
              <a:ea typeface="+mn-ea"/>
              <a:cs typeface="Arial"/>
            </a:endParaRPr>
          </a:p>
          <a:p>
            <a:pPr marL="914400" marR="0" lvl="0" indent="-4572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Arial"/>
              </a:rPr>
              <a:t>Resident address in Volusia County</a:t>
            </a:r>
          </a:p>
          <a:p>
            <a:pPr marL="914400" marR="0" lvl="0" indent="-4572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Arial"/>
              </a:rPr>
              <a:t>Own property in Volusia County</a:t>
            </a:r>
          </a:p>
          <a:p>
            <a:pPr marL="914400" marR="0" lvl="0" indent="-4572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Arial"/>
              </a:rPr>
              <a:t>College Students (Stetson, BCU &amp; ERAU)</a:t>
            </a:r>
          </a:p>
          <a:p>
            <a:pPr marL="457200" indent="-457200">
              <a:lnSpc>
                <a:spcPct val="100000"/>
              </a:lnSpc>
              <a:spcAft>
                <a:spcPts val="600"/>
              </a:spcAft>
              <a:buFont typeface="Wingdings" panose="05000000000000000000" pitchFamily="2" charset="2"/>
              <a:buChar char="§"/>
              <a:defRPr/>
            </a:pPr>
            <a:r>
              <a:rPr lang="en-US" sz="2600" dirty="0">
                <a:solidFill>
                  <a:schemeClr val="bg1"/>
                </a:solidFill>
                <a:latin typeface="Arial"/>
                <a:cs typeface="Arial"/>
              </a:rPr>
              <a:t>Online instant verification for 90% of residents</a:t>
            </a:r>
          </a:p>
          <a:p>
            <a:pPr marL="457200" indent="-457200" algn="l">
              <a:lnSpc>
                <a:spcPct val="100000"/>
              </a:lnSpc>
              <a:spcAft>
                <a:spcPts val="600"/>
              </a:spcAft>
              <a:buFont typeface="Wingdings" panose="05000000000000000000" pitchFamily="2" charset="2"/>
              <a:buChar char="§"/>
              <a:defRPr/>
            </a:pPr>
            <a:r>
              <a:rPr lang="en-US" sz="2600" dirty="0">
                <a:solidFill>
                  <a:schemeClr val="bg1"/>
                </a:solidFill>
                <a:latin typeface="Arial"/>
                <a:cs typeface="Arial"/>
              </a:rPr>
              <a:t>One time registration with auto renewal for residents</a:t>
            </a:r>
          </a:p>
          <a:p>
            <a:pPr marL="914400" indent="-457200" algn="l">
              <a:lnSpc>
                <a:spcPct val="100000"/>
              </a:lnSpc>
              <a:spcAft>
                <a:spcPts val="600"/>
              </a:spcAft>
              <a:buFont typeface="Wingdings" panose="05000000000000000000" pitchFamily="2" charset="2"/>
              <a:buChar char="§"/>
              <a:defRPr/>
            </a:pPr>
            <a:r>
              <a:rPr lang="en-US" sz="1800" dirty="0">
                <a:solidFill>
                  <a:schemeClr val="bg1"/>
                </a:solidFill>
                <a:latin typeface="Arial"/>
                <a:cs typeface="Arial"/>
              </a:rPr>
              <a:t>Automatic verifications of resident status</a:t>
            </a:r>
          </a:p>
          <a:p>
            <a:pPr marL="457200" indent="-457200" algn="l">
              <a:lnSpc>
                <a:spcPct val="100000"/>
              </a:lnSpc>
              <a:spcAft>
                <a:spcPts val="600"/>
              </a:spcAft>
              <a:buFont typeface="Wingdings" panose="05000000000000000000" pitchFamily="2" charset="2"/>
              <a:buChar char="§"/>
              <a:defRPr/>
            </a:pPr>
            <a:r>
              <a:rPr lang="en-US" sz="2600" dirty="0">
                <a:solidFill>
                  <a:schemeClr val="bg1"/>
                </a:solidFill>
                <a:latin typeface="Arial"/>
                <a:cs typeface="Arial"/>
              </a:rPr>
              <a:t>On-Beach access for residents at no additional charge sunsets on January 31, 2026</a:t>
            </a:r>
          </a:p>
        </p:txBody>
      </p:sp>
      <p:pic>
        <p:nvPicPr>
          <p:cNvPr id="7" name="Picture 6">
            <a:extLst>
              <a:ext uri="{FF2B5EF4-FFF2-40B4-BE49-F238E27FC236}">
                <a16:creationId xmlns:a16="http://schemas.microsoft.com/office/drawing/2014/main" id="{B82DDE82-D250-9760-8EF7-A5DE80DBB856}"/>
              </a:ext>
            </a:extLst>
          </p:cNvPr>
          <p:cNvPicPr>
            <a:picLocks noChangeAspect="1"/>
          </p:cNvPicPr>
          <p:nvPr/>
        </p:nvPicPr>
        <p:blipFill>
          <a:blip r:embed="rId2"/>
          <a:stretch>
            <a:fillRect/>
          </a:stretch>
        </p:blipFill>
        <p:spPr>
          <a:xfrm>
            <a:off x="8624645" y="932688"/>
            <a:ext cx="3411558" cy="4508522"/>
          </a:xfrm>
          <a:prstGeom prst="rect">
            <a:avLst/>
          </a:prstGeom>
        </p:spPr>
      </p:pic>
    </p:spTree>
    <p:extLst>
      <p:ext uri="{BB962C8B-B14F-4D97-AF65-F5344CB8AC3E}">
        <p14:creationId xmlns:p14="http://schemas.microsoft.com/office/powerpoint/2010/main" val="20133995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3572F-DFDF-84AE-C553-89537F801701}"/>
              </a:ext>
            </a:extLst>
          </p:cNvPr>
          <p:cNvSpPr>
            <a:spLocks noGrp="1"/>
          </p:cNvSpPr>
          <p:nvPr>
            <p:ph type="title"/>
          </p:nvPr>
        </p:nvSpPr>
        <p:spPr/>
        <p:txBody>
          <a:bodyPr vert="horz" lIns="91440" tIns="45720" rIns="91440" bIns="45720" anchor="ctr">
            <a:noAutofit/>
          </a:bodyPr>
          <a:lstStyle/>
          <a:p>
            <a:r>
              <a:rPr lang="en-US" dirty="0">
                <a:latin typeface="Century Gothic"/>
              </a:rPr>
              <a:t>Program Implementation</a:t>
            </a:r>
            <a:endParaRPr lang="en-US" dirty="0"/>
          </a:p>
        </p:txBody>
      </p:sp>
      <p:sp>
        <p:nvSpPr>
          <p:cNvPr id="5" name="Subtitle 2">
            <a:extLst>
              <a:ext uri="{FF2B5EF4-FFF2-40B4-BE49-F238E27FC236}">
                <a16:creationId xmlns:a16="http://schemas.microsoft.com/office/drawing/2014/main" id="{905C9315-D0A0-2223-BB17-A84818C85B43}"/>
              </a:ext>
            </a:extLst>
          </p:cNvPr>
          <p:cNvSpPr txBox="1">
            <a:spLocks/>
          </p:cNvSpPr>
          <p:nvPr/>
        </p:nvSpPr>
        <p:spPr>
          <a:xfrm>
            <a:off x="155363" y="1136059"/>
            <a:ext cx="7717621" cy="3991595"/>
          </a:xfrm>
          <a:prstGeom prst="rect">
            <a:avLst/>
          </a:prstGeom>
        </p:spPr>
        <p:txBody>
          <a:bodyPr vert="horz" lIns="0" tIns="0" rIns="0" bIns="0" rtlCol="0" anchor="t">
            <a:no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nSpc>
                <a:spcPct val="100000"/>
              </a:lnSpc>
              <a:spcAft>
                <a:spcPts val="600"/>
              </a:spcAft>
              <a:buFont typeface="Arial"/>
              <a:buChar char="•"/>
              <a:defRPr/>
            </a:pPr>
            <a:r>
              <a:rPr lang="en-US" sz="2800" dirty="0">
                <a:solidFill>
                  <a:srgbClr val="000000"/>
                </a:solidFill>
                <a:latin typeface="Arial"/>
                <a:cs typeface="Arial"/>
              </a:rPr>
              <a:t>Registration opens on October 1, 2024</a:t>
            </a:r>
          </a:p>
          <a:p>
            <a:pPr marL="457200" indent="-457200">
              <a:lnSpc>
                <a:spcPct val="100000"/>
              </a:lnSpc>
              <a:spcAft>
                <a:spcPts val="600"/>
              </a:spcAft>
              <a:buFont typeface="Arial"/>
              <a:buChar char="•"/>
              <a:defRPr/>
            </a:pPr>
            <a:r>
              <a:rPr lang="en-US" sz="2800" dirty="0">
                <a:solidFill>
                  <a:srgbClr val="000000"/>
                </a:solidFill>
                <a:latin typeface="Arial"/>
                <a:cs typeface="Arial"/>
              </a:rPr>
              <a:t>Comprehensive public messaging</a:t>
            </a:r>
          </a:p>
          <a:p>
            <a:pPr marL="457200" indent="-457200">
              <a:lnSpc>
                <a:spcPct val="100000"/>
              </a:lnSpc>
              <a:spcAft>
                <a:spcPts val="600"/>
              </a:spcAft>
              <a:buFont typeface="Arial"/>
              <a:buChar char="•"/>
              <a:defRPr/>
            </a:pPr>
            <a:r>
              <a:rPr lang="en-US" sz="2800" dirty="0">
                <a:solidFill>
                  <a:srgbClr val="000000"/>
                </a:solidFill>
                <a:latin typeface="Arial"/>
                <a:cs typeface="Arial"/>
              </a:rPr>
              <a:t>County parking areas will be signed accordingly</a:t>
            </a:r>
            <a:endParaRPr lang="en-US" dirty="0"/>
          </a:p>
          <a:p>
            <a:pPr marL="457200" indent="-457200">
              <a:lnSpc>
                <a:spcPct val="100000"/>
              </a:lnSpc>
              <a:spcAft>
                <a:spcPts val="600"/>
              </a:spcAft>
              <a:buFont typeface="Arial"/>
              <a:buChar char="•"/>
              <a:defRPr/>
            </a:pPr>
            <a:r>
              <a:rPr lang="en-US" sz="2800" dirty="0">
                <a:solidFill>
                  <a:srgbClr val="000000"/>
                </a:solidFill>
                <a:latin typeface="Arial"/>
                <a:cs typeface="Arial"/>
              </a:rPr>
              <a:t>Parking ambassadors at large lots to assist with payment and registration</a:t>
            </a:r>
          </a:p>
          <a:p>
            <a:pPr marL="457200" indent="-457200">
              <a:lnSpc>
                <a:spcPct val="100000"/>
              </a:lnSpc>
              <a:spcAft>
                <a:spcPts val="600"/>
              </a:spcAft>
              <a:buFont typeface="Arial"/>
              <a:buChar char="•"/>
              <a:defRPr/>
            </a:pPr>
            <a:r>
              <a:rPr lang="en-US" sz="2800" dirty="0">
                <a:solidFill>
                  <a:srgbClr val="000000"/>
                </a:solidFill>
                <a:latin typeface="Arial"/>
                <a:cs typeface="Arial"/>
              </a:rPr>
              <a:t>Download the Volusia Beaches App</a:t>
            </a:r>
          </a:p>
          <a:p>
            <a:pPr marL="457200" indent="-457200">
              <a:lnSpc>
                <a:spcPct val="100000"/>
              </a:lnSpc>
              <a:spcAft>
                <a:spcPts val="600"/>
              </a:spcAft>
              <a:buFont typeface="Arial"/>
              <a:buChar char="•"/>
              <a:defRPr/>
            </a:pPr>
            <a:r>
              <a:rPr lang="en-US" sz="2800" dirty="0">
                <a:solidFill>
                  <a:srgbClr val="000000"/>
                </a:solidFill>
                <a:latin typeface="Arial"/>
                <a:cs typeface="Arial"/>
              </a:rPr>
              <a:t>Parking available 5a-11p</a:t>
            </a:r>
          </a:p>
          <a:p>
            <a:pPr marL="457200" indent="-457200">
              <a:lnSpc>
                <a:spcPct val="100000"/>
              </a:lnSpc>
              <a:spcAft>
                <a:spcPts val="600"/>
              </a:spcAft>
              <a:buFont typeface="Arial"/>
              <a:buChar char="•"/>
              <a:defRPr/>
            </a:pPr>
            <a:r>
              <a:rPr lang="en-US" sz="2800" dirty="0">
                <a:solidFill>
                  <a:srgbClr val="000000"/>
                </a:solidFill>
                <a:latin typeface="Arial"/>
                <a:cs typeface="Arial"/>
              </a:rPr>
              <a:t>Vendor staffed offices and 24-hour help line</a:t>
            </a:r>
          </a:p>
          <a:p>
            <a:pPr>
              <a:lnSpc>
                <a:spcPct val="100000"/>
              </a:lnSpc>
              <a:spcAft>
                <a:spcPts val="600"/>
              </a:spcAft>
              <a:defRPr/>
            </a:pPr>
            <a:endParaRPr lang="en-US" sz="2800" dirty="0">
              <a:solidFill>
                <a:srgbClr val="000000"/>
              </a:solidFill>
              <a:latin typeface="Arial"/>
              <a:cs typeface="Arial"/>
            </a:endParaRPr>
          </a:p>
          <a:p>
            <a:pPr marL="456565" lvl="1">
              <a:lnSpc>
                <a:spcPct val="100000"/>
              </a:lnSpc>
              <a:spcAft>
                <a:spcPts val="600"/>
              </a:spcAft>
              <a:defRPr/>
            </a:pPr>
            <a:endParaRPr lang="en-US" sz="2400" dirty="0">
              <a:solidFill>
                <a:srgbClr val="000000"/>
              </a:solidFill>
              <a:latin typeface="Arial"/>
              <a:cs typeface="Arial"/>
            </a:endParaRPr>
          </a:p>
          <a:p>
            <a:pPr marL="457200" indent="-457200" algn="l">
              <a:lnSpc>
                <a:spcPct val="100000"/>
              </a:lnSpc>
              <a:spcAft>
                <a:spcPts val="600"/>
              </a:spcAft>
              <a:buFont typeface="Arial"/>
              <a:buChar char="•"/>
              <a:defRPr/>
            </a:pPr>
            <a:endParaRPr lang="en-US" sz="2800" dirty="0">
              <a:solidFill>
                <a:srgbClr val="000000"/>
              </a:solidFill>
              <a:latin typeface="Arial"/>
              <a:cs typeface="Arial"/>
            </a:endParaRPr>
          </a:p>
          <a:p>
            <a:pPr algn="l">
              <a:lnSpc>
                <a:spcPct val="100000"/>
              </a:lnSpc>
              <a:spcAft>
                <a:spcPts val="600"/>
              </a:spcAft>
              <a:defRPr/>
            </a:pPr>
            <a:endParaRPr lang="en-US" sz="2800" dirty="0">
              <a:solidFill>
                <a:srgbClr val="000000"/>
              </a:solidFill>
              <a:latin typeface="Arial"/>
              <a:cs typeface="Arial"/>
            </a:endParaRPr>
          </a:p>
          <a:p>
            <a:pPr algn="l">
              <a:lnSpc>
                <a:spcPct val="100000"/>
              </a:lnSpc>
              <a:spcAft>
                <a:spcPts val="600"/>
              </a:spcAft>
              <a:defRPr/>
            </a:pPr>
            <a:endParaRPr lang="en-US" sz="2800" dirty="0">
              <a:solidFill>
                <a:srgbClr val="000000"/>
              </a:solidFill>
              <a:latin typeface="Arial"/>
              <a:cs typeface="Arial"/>
            </a:endParaRPr>
          </a:p>
          <a:p>
            <a:pPr marL="913765" lvl="1" indent="-457200" algn="l">
              <a:lnSpc>
                <a:spcPct val="100000"/>
              </a:lnSpc>
              <a:buFont typeface="Wingdings" panose="05000000000000000000" pitchFamily="2" charset="2"/>
              <a:buChar char="§"/>
              <a:defRPr/>
            </a:pPr>
            <a:endParaRPr lang="en-US" sz="2000" dirty="0">
              <a:solidFill>
                <a:srgbClr val="000000"/>
              </a:solidFill>
              <a:latin typeface="Arial"/>
              <a:cs typeface="Arial"/>
            </a:endParaRPr>
          </a:p>
          <a:p>
            <a:pPr marL="913765" lvl="1" indent="-457200" algn="l">
              <a:lnSpc>
                <a:spcPct val="100000"/>
              </a:lnSpc>
              <a:spcAft>
                <a:spcPts val="600"/>
              </a:spcAft>
              <a:buFont typeface="Wingdings" panose="05000000000000000000" pitchFamily="2" charset="2"/>
              <a:buChar char="§"/>
              <a:defRPr/>
            </a:pPr>
            <a:r>
              <a:rPr lang="en-US" sz="2400" dirty="0">
                <a:latin typeface="Arial"/>
                <a:cs typeface="Arial"/>
              </a:rPr>
              <a:t>Separate </a:t>
            </a:r>
            <a:br>
              <a:rPr lang="en-US" sz="2400" dirty="0">
                <a:latin typeface="Arial"/>
                <a:cs typeface="Arial"/>
              </a:rPr>
            </a:br>
            <a:endParaRPr lang="en-US" sz="2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457200" indent="-457200">
              <a:lnSpc>
                <a:spcPct val="100000"/>
              </a:lnSpc>
              <a:spcAft>
                <a:spcPts val="600"/>
              </a:spcAft>
              <a:buFont typeface="Wingdings" panose="05000000000000000000" pitchFamily="2" charset="2"/>
              <a:buChar char="§"/>
              <a:defRPr/>
            </a:pPr>
            <a:endParaRPr lang="en-US" sz="2800" b="0" i="0" u="none" strike="noStrike" kern="1200" cap="none" spc="0" normalizeH="0" baseline="0" noProof="0" dirty="0">
              <a:ln>
                <a:noFill/>
              </a:ln>
              <a:solidFill>
                <a:srgbClr val="000000"/>
              </a:solidFill>
              <a:effectLst/>
              <a:uLnTx/>
              <a:uFillTx/>
              <a:latin typeface="Arial"/>
              <a:cs typeface="Arial"/>
            </a:endParaRPr>
          </a:p>
          <a:p>
            <a:pPr marL="913765" lvl="1" indent="-457200">
              <a:lnSpc>
                <a:spcPct val="100000"/>
              </a:lnSpc>
              <a:spcAft>
                <a:spcPts val="600"/>
              </a:spcAft>
              <a:buFont typeface="Wingdings" panose="05000000000000000000" pitchFamily="2" charset="2"/>
              <a:buChar char="§"/>
              <a:defRPr/>
            </a:pPr>
            <a:endParaRPr lang="en-US" sz="2400" dirty="0">
              <a:solidFill>
                <a:srgbClr val="000000"/>
              </a:solidFill>
              <a:latin typeface="Arial" panose="020B0604020202020204" pitchFamily="34" charset="0"/>
              <a:cs typeface="Arial" panose="020B0604020202020204" pitchFamily="34" charset="0"/>
            </a:endParaRPr>
          </a:p>
          <a:p>
            <a:pPr>
              <a:lnSpc>
                <a:spcPct val="100000"/>
              </a:lnSpc>
              <a:spcAft>
                <a:spcPts val="600"/>
              </a:spcAft>
              <a:defRPr/>
            </a:pPr>
            <a:endParaRPr lang="en-US" sz="2800" dirty="0">
              <a:solidFill>
                <a:srgbClr val="000000"/>
              </a:solidFill>
              <a:latin typeface="Arial" panose="020B0604020202020204" pitchFamily="34" charset="0"/>
              <a:cs typeface="Arial" panose="020B0604020202020204" pitchFamily="34" charset="0"/>
            </a:endParaRPr>
          </a:p>
          <a:p>
            <a:pPr marL="457200" indent="-457200">
              <a:lnSpc>
                <a:spcPct val="100000"/>
              </a:lnSpc>
              <a:spcAft>
                <a:spcPts val="600"/>
              </a:spcAft>
              <a:buFont typeface="Wingdings" panose="05000000000000000000" pitchFamily="2" charset="2"/>
              <a:buChar char="§"/>
              <a:defRPr/>
            </a:pPr>
            <a:endParaRPr lang="en-US" sz="2800" dirty="0">
              <a:solidFill>
                <a:srgbClr val="000000"/>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9C8394CE-DC65-FBD0-E575-65309B81EDDB}"/>
              </a:ext>
            </a:extLst>
          </p:cNvPr>
          <p:cNvPicPr>
            <a:picLocks noChangeAspect="1"/>
          </p:cNvPicPr>
          <p:nvPr/>
        </p:nvPicPr>
        <p:blipFill>
          <a:blip r:embed="rId2"/>
          <a:stretch>
            <a:fillRect/>
          </a:stretch>
        </p:blipFill>
        <p:spPr>
          <a:xfrm>
            <a:off x="8449054" y="891600"/>
            <a:ext cx="3246121" cy="1626972"/>
          </a:xfrm>
          <a:prstGeom prst="rect">
            <a:avLst/>
          </a:prstGeom>
        </p:spPr>
      </p:pic>
      <p:pic>
        <p:nvPicPr>
          <p:cNvPr id="7" name="Picture 6">
            <a:extLst>
              <a:ext uri="{FF2B5EF4-FFF2-40B4-BE49-F238E27FC236}">
                <a16:creationId xmlns:a16="http://schemas.microsoft.com/office/drawing/2014/main" id="{F79F1CD0-AE97-BAE0-84E9-F72733C205AF}"/>
              </a:ext>
            </a:extLst>
          </p:cNvPr>
          <p:cNvPicPr>
            <a:picLocks noChangeAspect="1"/>
          </p:cNvPicPr>
          <p:nvPr/>
        </p:nvPicPr>
        <p:blipFill>
          <a:blip r:embed="rId3"/>
          <a:stretch>
            <a:fillRect/>
          </a:stretch>
        </p:blipFill>
        <p:spPr>
          <a:xfrm>
            <a:off x="8449054" y="2617552"/>
            <a:ext cx="3246120" cy="2762050"/>
          </a:xfrm>
          <a:prstGeom prst="rect">
            <a:avLst/>
          </a:prstGeom>
        </p:spPr>
      </p:pic>
    </p:spTree>
    <p:extLst>
      <p:ext uri="{BB962C8B-B14F-4D97-AF65-F5344CB8AC3E}">
        <p14:creationId xmlns:p14="http://schemas.microsoft.com/office/powerpoint/2010/main" val="7745904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BD7E2-5458-E5EE-9097-A469BA9051F1}"/>
              </a:ext>
            </a:extLst>
          </p:cNvPr>
          <p:cNvSpPr>
            <a:spLocks noGrp="1"/>
          </p:cNvSpPr>
          <p:nvPr>
            <p:ph type="title"/>
          </p:nvPr>
        </p:nvSpPr>
        <p:spPr/>
        <p:txBody>
          <a:bodyPr vert="horz" lIns="91440" tIns="45720" rIns="91440" bIns="45720" anchor="ctr">
            <a:noAutofit/>
          </a:bodyPr>
          <a:lstStyle/>
          <a:p>
            <a:r>
              <a:rPr lang="en-US" dirty="0">
                <a:latin typeface="Century Gothic"/>
              </a:rPr>
              <a:t>Questions?</a:t>
            </a:r>
            <a:endParaRPr lang="en-US" dirty="0"/>
          </a:p>
        </p:txBody>
      </p:sp>
      <p:sp>
        <p:nvSpPr>
          <p:cNvPr id="5" name="Subtitle 2">
            <a:extLst>
              <a:ext uri="{FF2B5EF4-FFF2-40B4-BE49-F238E27FC236}">
                <a16:creationId xmlns:a16="http://schemas.microsoft.com/office/drawing/2014/main" id="{6C7AC345-5E5E-B308-E891-4EC2ED6C14B8}"/>
              </a:ext>
            </a:extLst>
          </p:cNvPr>
          <p:cNvSpPr txBox="1">
            <a:spLocks/>
          </p:cNvSpPr>
          <p:nvPr/>
        </p:nvSpPr>
        <p:spPr>
          <a:xfrm>
            <a:off x="155363" y="1080974"/>
            <a:ext cx="8016526" cy="4309697"/>
          </a:xfrm>
          <a:prstGeom prst="rect">
            <a:avLst/>
          </a:prstGeom>
        </p:spPr>
        <p:txBody>
          <a:bodyPr vert="horz" lIns="0" tIns="0" rIns="0" bIns="0" rtlCol="0" anchor="t">
            <a:no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nSpc>
                <a:spcPct val="100000"/>
              </a:lnSpc>
              <a:spcAft>
                <a:spcPts val="600"/>
              </a:spcAft>
              <a:defRPr/>
            </a:pPr>
            <a:endParaRPr lang="en-US" sz="2800" dirty="0">
              <a:solidFill>
                <a:srgbClr val="000000"/>
              </a:solidFill>
              <a:latin typeface="Arial" panose="020B0604020202020204" pitchFamily="34" charset="0"/>
              <a:cs typeface="Arial" panose="020B0604020202020204" pitchFamily="34" charset="0"/>
            </a:endParaRPr>
          </a:p>
          <a:p>
            <a:pPr marL="457200" indent="-457200">
              <a:lnSpc>
                <a:spcPct val="100000"/>
              </a:lnSpc>
              <a:spcAft>
                <a:spcPts val="600"/>
              </a:spcAft>
              <a:buFont typeface="Wingdings" panose="05000000000000000000" pitchFamily="2" charset="2"/>
              <a:buChar char="§"/>
              <a:defRPr/>
            </a:pPr>
            <a:endParaRPr lang="en-US" sz="2800" dirty="0">
              <a:solidFill>
                <a:srgbClr val="000000"/>
              </a:solidFill>
              <a:latin typeface="Arial" panose="020B0604020202020204" pitchFamily="34" charset="0"/>
              <a:cs typeface="Arial" panose="020B0604020202020204" pitchFamily="34" charset="0"/>
            </a:endParaRPr>
          </a:p>
        </p:txBody>
      </p:sp>
      <p:pic>
        <p:nvPicPr>
          <p:cNvPr id="6" name="Picture 5" descr="Aerial view of a parking lot&#10;&#10;Description automatically generated">
            <a:extLst>
              <a:ext uri="{FF2B5EF4-FFF2-40B4-BE49-F238E27FC236}">
                <a16:creationId xmlns:a16="http://schemas.microsoft.com/office/drawing/2014/main" id="{C24923AA-FFD9-3293-2B30-7532F16B768C}"/>
              </a:ext>
            </a:extLst>
          </p:cNvPr>
          <p:cNvPicPr>
            <a:picLocks noChangeAspect="1"/>
          </p:cNvPicPr>
          <p:nvPr/>
        </p:nvPicPr>
        <p:blipFill>
          <a:blip r:embed="rId2"/>
          <a:stretch>
            <a:fillRect/>
          </a:stretch>
        </p:blipFill>
        <p:spPr>
          <a:xfrm>
            <a:off x="3822192" y="864387"/>
            <a:ext cx="8258757" cy="4645551"/>
          </a:xfrm>
          <a:prstGeom prst="rect">
            <a:avLst/>
          </a:prstGeom>
        </p:spPr>
      </p:pic>
      <p:pic>
        <p:nvPicPr>
          <p:cNvPr id="8" name="Picture 7">
            <a:extLst>
              <a:ext uri="{FF2B5EF4-FFF2-40B4-BE49-F238E27FC236}">
                <a16:creationId xmlns:a16="http://schemas.microsoft.com/office/drawing/2014/main" id="{130BE98D-A902-676B-3894-C66A89B15549}"/>
              </a:ext>
            </a:extLst>
          </p:cNvPr>
          <p:cNvPicPr>
            <a:picLocks noChangeAspect="1"/>
          </p:cNvPicPr>
          <p:nvPr/>
        </p:nvPicPr>
        <p:blipFill>
          <a:blip r:embed="rId3"/>
          <a:stretch>
            <a:fillRect/>
          </a:stretch>
        </p:blipFill>
        <p:spPr>
          <a:xfrm>
            <a:off x="414951" y="864386"/>
            <a:ext cx="3147654" cy="4645552"/>
          </a:xfrm>
          <a:prstGeom prst="rect">
            <a:avLst/>
          </a:prstGeom>
        </p:spPr>
      </p:pic>
    </p:spTree>
    <p:extLst>
      <p:ext uri="{BB962C8B-B14F-4D97-AF65-F5344CB8AC3E}">
        <p14:creationId xmlns:p14="http://schemas.microsoft.com/office/powerpoint/2010/main" val="3503858524"/>
      </p:ext>
    </p:extLst>
  </p:cSld>
  <p:clrMapOvr>
    <a:masterClrMapping/>
  </p:clrMapOvr>
</p:sld>
</file>

<file path=ppt/theme/_rels/theme4.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1_White with Blue Bar Segoe Template_TP10286789">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Quotabl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SMA Presentation 1A" id="{359B9928-A16E-CD47-BD3B-0E6AC7CA3CA0}" vid="{133B2148-DAA4-E74E-BAE7-1049AB9A7AD5}"/>
    </a:ext>
  </a:extLst>
</a:theme>
</file>

<file path=ppt/theme/theme5.xml><?xml version="1.0" encoding="utf-8"?>
<a:theme xmlns:a="http://schemas.openxmlformats.org/drawingml/2006/main" name="1_Office Theme">
  <a:themeElements>
    <a:clrScheme name="FDOH COLORS">
      <a:dk1>
        <a:srgbClr val="000000"/>
      </a:dk1>
      <a:lt1>
        <a:srgbClr val="FFFFFF"/>
      </a:lt1>
      <a:dk2>
        <a:srgbClr val="6D6E71"/>
      </a:dk2>
      <a:lt2>
        <a:srgbClr val="E7E6E6"/>
      </a:lt2>
      <a:accent1>
        <a:srgbClr val="00A0AF"/>
      </a:accent1>
      <a:accent2>
        <a:srgbClr val="F78E1E"/>
      </a:accent2>
      <a:accent3>
        <a:srgbClr val="FFDD00"/>
      </a:accent3>
      <a:accent4>
        <a:srgbClr val="FFF797"/>
      </a:accent4>
      <a:accent5>
        <a:srgbClr val="7ED0E0"/>
      </a:accent5>
      <a:accent6>
        <a:srgbClr val="FFFFFF"/>
      </a:accent6>
      <a:hlink>
        <a:srgbClr val="0563C1"/>
      </a:hlink>
      <a:folHlink>
        <a:srgbClr val="314F9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BR Presentation 2018-2019 House Health Care October 2017" id="{1B430638-5FF5-467E-BDE4-07FE6A413B85}" vid="{B1C51724-9329-4282-970F-F210334DD201}"/>
    </a:ext>
  </a:ext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EEFD162-EDAF-40F1-8DE6-8C07E9AEC85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TS010286789</Template>
  <TotalTime>206</TotalTime>
  <Words>2632</Words>
  <Application>Microsoft Office PowerPoint</Application>
  <PresentationFormat>Widescreen</PresentationFormat>
  <Paragraphs>373</Paragraphs>
  <Slides>63</Slides>
  <Notes>26</Notes>
  <HiddenSlides>0</HiddenSlides>
  <MMClips>0</MMClips>
  <ScaleCrop>false</ScaleCrop>
  <HeadingPairs>
    <vt:vector size="6" baseType="variant">
      <vt:variant>
        <vt:lpstr>Fonts Used</vt:lpstr>
      </vt:variant>
      <vt:variant>
        <vt:i4>13</vt:i4>
      </vt:variant>
      <vt:variant>
        <vt:lpstr>Theme</vt:lpstr>
      </vt:variant>
      <vt:variant>
        <vt:i4>7</vt:i4>
      </vt:variant>
      <vt:variant>
        <vt:lpstr>Slide Titles</vt:lpstr>
      </vt:variant>
      <vt:variant>
        <vt:i4>63</vt:i4>
      </vt:variant>
    </vt:vector>
  </HeadingPairs>
  <TitlesOfParts>
    <vt:vector size="83" baseType="lpstr">
      <vt:lpstr>Acumin Pro ExtraCondensed Smbd</vt:lpstr>
      <vt:lpstr>Arial</vt:lpstr>
      <vt:lpstr>Arial Black</vt:lpstr>
      <vt:lpstr>Calibri</vt:lpstr>
      <vt:lpstr>Calibri Light</vt:lpstr>
      <vt:lpstr>Century Gothic</vt:lpstr>
      <vt:lpstr>Courier New</vt:lpstr>
      <vt:lpstr>Dreaming Outloud Pro</vt:lpstr>
      <vt:lpstr>Georgia</vt:lpstr>
      <vt:lpstr>Helvetica Neue</vt:lpstr>
      <vt:lpstr>Times New Roman</vt:lpstr>
      <vt:lpstr>Wingdings</vt:lpstr>
      <vt:lpstr>Wingdings 2</vt:lpstr>
      <vt:lpstr>1_White with Blue Bar Segoe Template_TP10286789</vt:lpstr>
      <vt:lpstr>White with Courier font for code slides</vt:lpstr>
      <vt:lpstr>Office Theme</vt:lpstr>
      <vt:lpstr>2_Quotable</vt:lpstr>
      <vt:lpstr>1_Office Theme</vt:lpstr>
      <vt:lpstr>2_Office Theme</vt:lpstr>
      <vt:lpstr>3_Office Theme</vt:lpstr>
      <vt:lpstr>II. Community Health Update &amp; Information</vt:lpstr>
      <vt:lpstr>PowerPoint Presentation</vt:lpstr>
      <vt:lpstr>PowerPoint Presentation</vt:lpstr>
      <vt:lpstr>PowerPoint Presentation</vt:lpstr>
      <vt:lpstr>PowerPoint Presentation</vt:lpstr>
      <vt:lpstr>By the Numbers 2023</vt:lpstr>
      <vt:lpstr>Trauma Trends</vt:lpstr>
      <vt:lpstr>PowerPoint Presentation</vt:lpstr>
      <vt:lpstr>PowerPoint Presentation</vt:lpstr>
      <vt:lpstr>PowerPoint Presentation</vt:lpstr>
      <vt:lpstr>Halifax Health is First in the U.S. to Treat Patients with Cancer Using the Accuray Radixact Radiation Delivery System and VitalHold Technology</vt:lpstr>
      <vt:lpstr>Workforce</vt:lpstr>
      <vt:lpstr>II. Community Health Update &amp; Information</vt:lpstr>
      <vt:lpstr>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II. Community Health Update &amp; Information</vt:lpstr>
      <vt:lpstr>Our Locations</vt:lpstr>
      <vt:lpstr>What we do</vt:lpstr>
      <vt:lpstr>Going beyond our buildings…</vt:lpstr>
      <vt:lpstr>Going beyond our buildings…</vt:lpstr>
      <vt:lpstr>Going beyond our buildings…</vt:lpstr>
      <vt:lpstr>PowerPoint Presentation</vt:lpstr>
      <vt:lpstr>Going beyond our buildings…</vt:lpstr>
      <vt:lpstr>Going beyond our buildings…</vt:lpstr>
      <vt:lpstr>PowerPoint Presentation</vt:lpstr>
      <vt:lpstr>Going beyond our buildings…</vt:lpstr>
      <vt:lpstr>PowerPoint Presentation</vt:lpstr>
      <vt:lpstr>Bringing a building back   to life…</vt:lpstr>
      <vt:lpstr>Emergency Operations &amp; Preparedness…</vt:lpstr>
      <vt:lpstr>PowerPoint Presentation</vt:lpstr>
      <vt:lpstr>PowerPoint Presentation</vt:lpstr>
      <vt:lpstr>Going beyond our  buildings…</vt:lpstr>
      <vt:lpstr>PowerPoint Presentation</vt:lpstr>
      <vt:lpstr>Contact Your Health Officer</vt:lpstr>
      <vt:lpstr>   II. Community Health Update &amp; Information                   </vt:lpstr>
      <vt:lpstr> SMA Healthcare A Brief History of a Safety Net Provider</vt:lpstr>
      <vt:lpstr>Mission / Vision</vt:lpstr>
      <vt:lpstr>SMA Healthcare  Foundation</vt:lpstr>
      <vt:lpstr>PowerPoint Presentation</vt:lpstr>
      <vt:lpstr>PowerPoint Presentation</vt:lpstr>
      <vt:lpstr>Current Partnerships:</vt:lpstr>
      <vt:lpstr>The State of Behavioral Health in Volusia County</vt:lpstr>
      <vt:lpstr> The State of Volusia </vt:lpstr>
      <vt:lpstr> The State of Volusia </vt:lpstr>
      <vt:lpstr>PowerPoint Presentation</vt:lpstr>
      <vt:lpstr>SMA Strategies to Enhance the System of Care</vt:lpstr>
      <vt:lpstr> SMA Strategies</vt:lpstr>
      <vt:lpstr>PowerPoint Presentation</vt:lpstr>
      <vt:lpstr> III. Volusia County Beach On &amp; Off-Site Parking                   </vt:lpstr>
      <vt:lpstr>On-Beach Access Program Highlights</vt:lpstr>
      <vt:lpstr>Off-Beach Parking Program Highlights</vt:lpstr>
      <vt:lpstr>Resident Registration</vt:lpstr>
      <vt:lpstr>Program Implementation</vt:lpstr>
      <vt:lpstr>Questions?</vt:lpstr>
    </vt:vector>
  </TitlesOfParts>
  <Company>County of Volusia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Volusia Charter  Form of Government</dc:title>
  <dc:creator>Patricia Kuehn</dc:creator>
  <cp:keywords/>
  <cp:lastModifiedBy>Dana Rhymes</cp:lastModifiedBy>
  <cp:revision>105</cp:revision>
  <cp:lastPrinted>2024-09-06T20:05:46Z</cp:lastPrinted>
  <dcterms:created xsi:type="dcterms:W3CDTF">2020-10-09T20:54:55Z</dcterms:created>
  <dcterms:modified xsi:type="dcterms:W3CDTF">2024-09-06T20:25:12Z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TC102867899990</vt:lpwstr>
  </property>
</Properties>
</file>